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6908A95-2E2C-483F-920A-CCC13DB28244}" type="datetimeFigureOut">
              <a:rPr lang="ko-KR" altLang="en-US" smtClean="0"/>
              <a:t>2017-03-16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C02416A-0A6E-405B-B56C-1E8DE2DC8FF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전압계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전류계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전류센서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조 </a:t>
            </a:r>
            <a:r>
              <a:rPr lang="ko-KR" altLang="en-US" dirty="0" err="1" smtClean="0"/>
              <a:t>김지음</a:t>
            </a:r>
            <a:r>
              <a:rPr lang="ko-KR" altLang="en-US" dirty="0" smtClean="0"/>
              <a:t> 김지수 신예진 정현진 </a:t>
            </a:r>
            <a:r>
              <a:rPr lang="ko-KR" altLang="en-US" smtClean="0"/>
              <a:t>박진경       이민지 박광열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2211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전류계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62000" y="476672"/>
            <a:ext cx="7543800" cy="4824536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sz="1800" dirty="0"/>
              <a:t>전류계의 구조 </a:t>
            </a:r>
            <a:r>
              <a:rPr lang="en-US" altLang="ko-KR" sz="1800" dirty="0"/>
              <a:t>: </a:t>
            </a:r>
            <a:r>
              <a:rPr lang="ko-KR" altLang="en-US" sz="1800" dirty="0"/>
              <a:t>전류계는 다음 그림과 같이 영구 자석의 두 극 사이의 원통에 코일을 감은 가동 코일이 자기장 속에서 자유롭게 회전할 수 있도록 되어 있다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endParaRPr lang="en-US" altLang="ko-KR" dirty="0" smtClean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  <a:p>
            <a:endParaRPr lang="ko-KR" altLang="en-US" dirty="0" smtClean="0"/>
          </a:p>
          <a:p>
            <a:endParaRPr lang="ko-KR" altLang="en-US" dirty="0"/>
          </a:p>
          <a:p>
            <a:endParaRPr lang="en-US" altLang="ko-KR" sz="1500" dirty="0" smtClean="0"/>
          </a:p>
          <a:p>
            <a:endParaRPr lang="en-US" altLang="ko-KR" sz="1500" dirty="0"/>
          </a:p>
          <a:p>
            <a:endParaRPr lang="en-US" altLang="ko-KR" sz="1500" dirty="0" smtClean="0"/>
          </a:p>
          <a:p>
            <a:endParaRPr lang="en-US" altLang="ko-KR" sz="1500" dirty="0" smtClean="0"/>
          </a:p>
          <a:p>
            <a:r>
              <a:rPr lang="ko-KR" altLang="en-US" sz="1500" dirty="0" smtClean="0"/>
              <a:t>전류계의 원리 </a:t>
            </a:r>
            <a:r>
              <a:rPr lang="en-US" altLang="ko-KR" sz="1500" dirty="0" smtClean="0"/>
              <a:t>:</a:t>
            </a:r>
            <a:r>
              <a:rPr lang="ko-KR" altLang="en-US" sz="1500" dirty="0" smtClean="0"/>
              <a:t> 가동코일에 전류가 흐르면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코일은 자석의 자기장 속에서 힘을 받아 바늘과 함께 오른쪽으로 회전한다</a:t>
            </a:r>
            <a:r>
              <a:rPr lang="en-US" altLang="ko-KR" sz="1500" dirty="0" smtClean="0"/>
              <a:t>. </a:t>
            </a:r>
            <a:r>
              <a:rPr lang="ko-KR" altLang="en-US" sz="1500" dirty="0" smtClean="0"/>
              <a:t>이때에 가동 코일 위에 붙어 있는 나선형 용수철의 탄력성 때문에 코일은 계속 회전하지 못하고 전류의 세기에 비례하는 각도 만큼만 회전하게 된다</a:t>
            </a:r>
            <a:r>
              <a:rPr lang="en-US" altLang="ko-KR" sz="1500" dirty="0" smtClean="0"/>
              <a:t>.</a:t>
            </a:r>
          </a:p>
          <a:p>
            <a:endParaRPr lang="en-US" altLang="ko-KR" sz="1500" dirty="0" smtClean="0"/>
          </a:p>
          <a:p>
            <a:pPr fontAlgn="base"/>
            <a:r>
              <a:rPr lang="ko-KR" altLang="en-US" sz="1600" dirty="0">
                <a:latin typeface="+mn-ea"/>
              </a:rPr>
              <a:t>①직류용 전류계 </a:t>
            </a:r>
            <a:r>
              <a:rPr lang="en-US" altLang="ko-KR" sz="1600" dirty="0">
                <a:latin typeface="+mn-ea"/>
              </a:rPr>
              <a:t>: </a:t>
            </a:r>
            <a:r>
              <a:rPr lang="ko-KR" altLang="en-US" sz="1600" dirty="0" err="1">
                <a:latin typeface="+mn-ea"/>
              </a:rPr>
              <a:t>눈금판에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A </a:t>
            </a:r>
            <a:r>
              <a:rPr lang="ko-KR" altLang="en-US" sz="1600" dirty="0">
                <a:latin typeface="+mn-ea"/>
              </a:rPr>
              <a:t>또는 </a:t>
            </a:r>
            <a:r>
              <a:rPr lang="en-US" altLang="ko-KR" sz="1600" dirty="0">
                <a:latin typeface="+mn-ea"/>
              </a:rPr>
              <a:t>DCA</a:t>
            </a:r>
            <a:r>
              <a:rPr lang="ko-KR" altLang="en-US" sz="1600" dirty="0">
                <a:latin typeface="+mn-ea"/>
              </a:rPr>
              <a:t>로 표시되어 있고 단자에 </a:t>
            </a:r>
            <a:r>
              <a:rPr lang="en-US" altLang="ko-KR" sz="1600" dirty="0">
                <a:latin typeface="+mn-ea"/>
              </a:rPr>
              <a:t>(+)</a:t>
            </a:r>
            <a:r>
              <a:rPr lang="ko-KR" altLang="en-US" sz="1600" dirty="0">
                <a:latin typeface="+mn-ea"/>
              </a:rPr>
              <a:t>기호 또는 붉은색 표시가 있다</a:t>
            </a:r>
            <a:r>
              <a:rPr lang="en-US" altLang="ko-KR" sz="1600" dirty="0">
                <a:latin typeface="+mn-ea"/>
              </a:rPr>
              <a:t>.</a:t>
            </a:r>
            <a:endParaRPr lang="ko-KR" altLang="en-US" sz="1600" dirty="0">
              <a:latin typeface="+mn-ea"/>
            </a:endParaRPr>
          </a:p>
          <a:p>
            <a:pPr fontAlgn="base"/>
            <a:r>
              <a:rPr lang="ko-KR" altLang="en-US" sz="1600" dirty="0">
                <a:latin typeface="+mn-ea"/>
              </a:rPr>
              <a:t>②교류 전류계 </a:t>
            </a:r>
            <a:r>
              <a:rPr lang="en-US" altLang="ko-KR" sz="1600" dirty="0">
                <a:latin typeface="+mn-ea"/>
              </a:rPr>
              <a:t>: </a:t>
            </a:r>
            <a:r>
              <a:rPr lang="ko-KR" altLang="en-US" sz="1600" dirty="0" err="1">
                <a:latin typeface="+mn-ea"/>
              </a:rPr>
              <a:t>눈금판에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A</a:t>
            </a:r>
            <a:r>
              <a:rPr lang="ko-KR" altLang="en-US" sz="1600" dirty="0">
                <a:latin typeface="+mn-ea"/>
              </a:rPr>
              <a:t>에 ∼표시 또는 </a:t>
            </a:r>
            <a:r>
              <a:rPr lang="en-US" altLang="ko-KR" sz="1600" dirty="0">
                <a:latin typeface="+mn-ea"/>
              </a:rPr>
              <a:t>ACA</a:t>
            </a:r>
            <a:r>
              <a:rPr lang="ko-KR" altLang="en-US" sz="1600" dirty="0">
                <a:latin typeface="+mn-ea"/>
              </a:rPr>
              <a:t>로 표시되어 있고</a:t>
            </a:r>
            <a:r>
              <a:rPr lang="en-US" altLang="ko-KR" sz="1600" dirty="0">
                <a:latin typeface="+mn-ea"/>
              </a:rPr>
              <a:t>, </a:t>
            </a:r>
            <a:r>
              <a:rPr lang="ko-KR" altLang="en-US" sz="1600" dirty="0">
                <a:latin typeface="+mn-ea"/>
              </a:rPr>
              <a:t>단자에는 </a:t>
            </a:r>
            <a:r>
              <a:rPr lang="en-US" altLang="ko-KR" sz="1600" dirty="0">
                <a:latin typeface="+mn-ea"/>
              </a:rPr>
              <a:t>(+)</a:t>
            </a:r>
            <a:r>
              <a:rPr lang="ko-KR" altLang="en-US" sz="1600" dirty="0">
                <a:latin typeface="+mn-ea"/>
              </a:rPr>
              <a:t>기호나 붉은색 표시가 없다</a:t>
            </a:r>
            <a:r>
              <a:rPr lang="en-US" altLang="ko-KR" sz="1600" dirty="0">
                <a:latin typeface="+mn-ea"/>
              </a:rPr>
              <a:t>.</a:t>
            </a:r>
            <a:endParaRPr lang="ko-KR" altLang="en-US" sz="1600" dirty="0">
              <a:latin typeface="+mn-ea"/>
            </a:endParaRPr>
          </a:p>
          <a:p>
            <a:endParaRPr lang="ko-KR" altLang="en-US" sz="1500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052736"/>
            <a:ext cx="40324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88853"/>
            <a:ext cx="232453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23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전압계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altLang="ko-KR" sz="1500" dirty="0" smtClean="0"/>
          </a:p>
          <a:p>
            <a:r>
              <a:rPr lang="ko-KR" altLang="en-US" sz="1500" dirty="0" smtClean="0"/>
              <a:t>전압계의 </a:t>
            </a:r>
            <a:r>
              <a:rPr lang="ko-KR" altLang="en-US" sz="1500" dirty="0"/>
              <a:t>구조 </a:t>
            </a:r>
            <a:r>
              <a:rPr lang="en-US" altLang="ko-KR" sz="1500" dirty="0"/>
              <a:t>: </a:t>
            </a:r>
            <a:r>
              <a:rPr lang="ko-KR" altLang="en-US" sz="1500" dirty="0"/>
              <a:t>전압계의 구조는 전류계의 구조와 같으나</a:t>
            </a:r>
            <a:r>
              <a:rPr lang="en-US" altLang="ko-KR" sz="1500" dirty="0"/>
              <a:t>, </a:t>
            </a:r>
            <a:r>
              <a:rPr lang="ko-KR" altLang="en-US" sz="1500" dirty="0"/>
              <a:t>가동 코일에 큰 저항이 직렬로 연결되었다는 것이다</a:t>
            </a:r>
            <a:r>
              <a:rPr lang="en-US" altLang="ko-KR" sz="1500" dirty="0"/>
              <a:t>. </a:t>
            </a:r>
            <a:r>
              <a:rPr lang="ko-KR" altLang="en-US" sz="1500" dirty="0"/>
              <a:t>이와 같이 큰 저항을 직렬로 연결한 것은 측정하고자 하는 회로에 흘러야 할 전류가 전압계로 많이 흐르는 것을 막기 위해서이다</a:t>
            </a:r>
            <a:r>
              <a:rPr lang="en-US" altLang="ko-KR" sz="1500" dirty="0"/>
              <a:t>.</a:t>
            </a:r>
            <a:endParaRPr lang="ko-KR" altLang="en-US" sz="1500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sz="1600" dirty="0" smtClean="0"/>
          </a:p>
          <a:p>
            <a:endParaRPr lang="en-US" altLang="ko-KR" sz="1600" dirty="0"/>
          </a:p>
          <a:p>
            <a:endParaRPr lang="en-US" altLang="ko-KR" sz="1600" dirty="0" smtClean="0"/>
          </a:p>
          <a:p>
            <a:r>
              <a:rPr lang="ko-KR" altLang="en-US" sz="1600" dirty="0" smtClean="0"/>
              <a:t>전압계의 </a:t>
            </a:r>
            <a:r>
              <a:rPr lang="ko-KR" altLang="en-US" sz="1600" dirty="0"/>
              <a:t>원리 </a:t>
            </a:r>
            <a:r>
              <a:rPr lang="en-US" altLang="ko-KR" sz="1600" dirty="0"/>
              <a:t>: </a:t>
            </a:r>
            <a:r>
              <a:rPr lang="ko-KR" altLang="en-US" sz="1600" dirty="0"/>
              <a:t>전압계의 가동 코일도 전류의 세기에 따라 회전 각도가 커진다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그런데 전압계에 흐르는 전류의 세기는 전압에 비례하므로</a:t>
            </a:r>
            <a:r>
              <a:rPr lang="en-US" altLang="ko-KR" sz="1600" dirty="0"/>
              <a:t>, </a:t>
            </a:r>
            <a:r>
              <a:rPr lang="ko-KR" altLang="en-US" sz="1600" dirty="0"/>
              <a:t>전류의 세기에 따라 바늘이 가리키는 눈금을 직접 전압의 단위인 </a:t>
            </a:r>
            <a:r>
              <a:rPr lang="en-US" altLang="ko-KR" sz="1600" dirty="0"/>
              <a:t>V(</a:t>
            </a:r>
            <a:r>
              <a:rPr lang="ko-KR" altLang="en-US" sz="1600" dirty="0"/>
              <a:t>볼트</a:t>
            </a:r>
            <a:r>
              <a:rPr lang="en-US" altLang="ko-KR" sz="1600" dirty="0"/>
              <a:t>)</a:t>
            </a:r>
            <a:r>
              <a:rPr lang="ko-KR" altLang="en-US" sz="1600" dirty="0"/>
              <a:t>로 나타내어 그 전압을 알 수 있다</a:t>
            </a:r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1484784"/>
            <a:ext cx="4752528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763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전류센서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500" dirty="0" smtClean="0"/>
              <a:t>전류센서란 </a:t>
            </a:r>
            <a:r>
              <a:rPr lang="en-US" altLang="ko-KR" sz="1500" dirty="0" smtClean="0"/>
              <a:t>? </a:t>
            </a:r>
          </a:p>
          <a:p>
            <a:pPr marL="0" indent="0">
              <a:buNone/>
            </a:pPr>
            <a:r>
              <a:rPr lang="ko-KR" altLang="en-US" sz="1500" dirty="0" smtClean="0"/>
              <a:t>      교류전류 및 직류전류를  감지하는 센서</a:t>
            </a:r>
            <a:endParaRPr lang="en-US" altLang="ko-KR" sz="1500" dirty="0" smtClean="0"/>
          </a:p>
          <a:p>
            <a:pPr marL="0" indent="0">
              <a:buNone/>
            </a:pPr>
            <a:endParaRPr lang="en-US" altLang="ko-KR" sz="1500" dirty="0" smtClean="0"/>
          </a:p>
          <a:p>
            <a:r>
              <a:rPr lang="ko-KR" altLang="en-US" sz="1400" b="1" dirty="0">
                <a:latin typeface="+mn-ea"/>
              </a:rPr>
              <a:t>첫 번째는 고유의 저항을 가지고 있어 흐르는 전류에 비례하는 자체의 전압을 직접 출력하는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SHUNT(</a:t>
            </a:r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션트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400" b="1" dirty="0">
                <a:latin typeface="+mn-ea"/>
              </a:rPr>
              <a:t>와</a:t>
            </a:r>
            <a:endParaRPr lang="ko-KR" altLang="en-US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ko-KR" altLang="en-US" sz="1400" b="1" dirty="0">
                <a:latin typeface="+mn-ea"/>
              </a:rPr>
              <a:t>두 번째는 </a:t>
            </a:r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자기유도현상를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이용하는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C/T </a:t>
            </a:r>
            <a:r>
              <a:rPr lang="en-US" altLang="ko-KR" sz="1400" b="1" dirty="0">
                <a:latin typeface="+mn-ea"/>
              </a:rPr>
              <a:t>(CURRENT TRANSFOMER)</a:t>
            </a:r>
            <a:r>
              <a:rPr lang="ko-KR" altLang="en-US" sz="1400" b="1" dirty="0">
                <a:latin typeface="+mn-ea"/>
              </a:rPr>
              <a:t>가 있고</a:t>
            </a:r>
            <a:r>
              <a:rPr lang="en-US" altLang="ko-KR" sz="1400" b="1" dirty="0">
                <a:latin typeface="+mn-ea"/>
              </a:rPr>
              <a:t>,</a:t>
            </a:r>
            <a:endParaRPr lang="ko-KR" altLang="en-US" sz="1400" dirty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  <a:p>
            <a:r>
              <a:rPr lang="ko-KR" altLang="en-US" sz="1400" b="1" dirty="0">
                <a:latin typeface="+mn-ea"/>
              </a:rPr>
              <a:t>마지막으로는 자기장의 세기에 따라 전압이 변하는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HALL SENSOR(</a:t>
            </a:r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홀센서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400" b="1" dirty="0">
                <a:latin typeface="+mn-ea"/>
              </a:rPr>
              <a:t>가 있습니다</a:t>
            </a:r>
            <a:r>
              <a:rPr lang="en-US" altLang="ko-KR" sz="1400" b="1" dirty="0">
                <a:latin typeface="+mn-ea"/>
              </a:rPr>
              <a:t>.</a:t>
            </a:r>
            <a:r>
              <a:rPr lang="ko-KR" altLang="en-US" sz="1800" b="1" dirty="0">
                <a:latin typeface="+mn-ea"/>
              </a:rPr>
              <a:t/>
            </a:r>
            <a:br>
              <a:rPr lang="ko-KR" altLang="en-US" sz="1800" b="1" dirty="0">
                <a:latin typeface="+mn-ea"/>
              </a:rPr>
            </a:br>
            <a:endParaRPr lang="ko-KR" altLang="en-US" sz="1800" dirty="0">
              <a:latin typeface="+mn-ea"/>
            </a:endParaRPr>
          </a:p>
          <a:p>
            <a:pPr marL="0" indent="0">
              <a:buNone/>
            </a:pP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38015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1882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24</TotalTime>
  <Words>255</Words>
  <Application>Microsoft Office PowerPoint</Application>
  <PresentationFormat>화면 슬라이드 쇼(4:3)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NewsPrint</vt:lpstr>
      <vt:lpstr>전압계&amp;전류계&amp;전류센서</vt:lpstr>
      <vt:lpstr>전류계</vt:lpstr>
      <vt:lpstr>전압계</vt:lpstr>
      <vt:lpstr>전류센서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전압계&amp;전류계&amp;전류센서</dc:title>
  <dc:creator>TG</dc:creator>
  <cp:lastModifiedBy>TG</cp:lastModifiedBy>
  <cp:revision>4</cp:revision>
  <dcterms:created xsi:type="dcterms:W3CDTF">2017-03-16T02:07:16Z</dcterms:created>
  <dcterms:modified xsi:type="dcterms:W3CDTF">2017-03-16T04:34:58Z</dcterms:modified>
</cp:coreProperties>
</file>