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0" autoAdjust="0"/>
    <p:restoredTop sz="94700" autoAdjust="0"/>
  </p:normalViewPr>
  <p:slideViewPr>
    <p:cSldViewPr>
      <p:cViewPr varScale="1">
        <p:scale>
          <a:sx n="110" d="100"/>
          <a:sy n="110" d="100"/>
        </p:scale>
        <p:origin x="-171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1BED-6FCE-4F82-88B5-47583505CB32}" type="datetimeFigureOut">
              <a:rPr lang="ko-KR" altLang="en-US" smtClean="0"/>
              <a:t>2017-12-06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F73236-9249-4630-B866-D621243D499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1BED-6FCE-4F82-88B5-47583505CB32}" type="datetimeFigureOut">
              <a:rPr lang="ko-KR" altLang="en-US" smtClean="0"/>
              <a:t>2017-12-06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3236-9249-4630-B866-D621243D499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1BED-6FCE-4F82-88B5-47583505CB32}" type="datetimeFigureOut">
              <a:rPr lang="ko-KR" altLang="en-US" smtClean="0"/>
              <a:t>2017-12-06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F73236-9249-4630-B866-D621243D499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1BED-6FCE-4F82-88B5-47583505CB32}" type="datetimeFigureOut">
              <a:rPr lang="ko-KR" altLang="en-US" smtClean="0"/>
              <a:t>2017-12-06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3236-9249-4630-B866-D621243D499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1BED-6FCE-4F82-88B5-47583505CB32}" type="datetimeFigureOut">
              <a:rPr lang="ko-KR" altLang="en-US" smtClean="0"/>
              <a:t>2017-12-06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3236-9249-4630-B866-D621243D499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1BED-6FCE-4F82-88B5-47583505CB32}" type="datetimeFigureOut">
              <a:rPr lang="ko-KR" altLang="en-US" smtClean="0"/>
              <a:t>2017-12-06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3236-9249-4630-B866-D621243D499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1BED-6FCE-4F82-88B5-47583505CB32}" type="datetimeFigureOut">
              <a:rPr lang="ko-KR" altLang="en-US" smtClean="0"/>
              <a:t>2017-12-06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3236-9249-4630-B866-D621243D499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1BED-6FCE-4F82-88B5-47583505CB32}" type="datetimeFigureOut">
              <a:rPr lang="ko-KR" altLang="en-US" smtClean="0"/>
              <a:t>2017-12-06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3236-9249-4630-B866-D621243D499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1BED-6FCE-4F82-88B5-47583505CB32}" type="datetimeFigureOut">
              <a:rPr lang="ko-KR" altLang="en-US" smtClean="0"/>
              <a:t>2017-12-06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F73236-9249-4630-B866-D621243D499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1BED-6FCE-4F82-88B5-47583505CB32}" type="datetimeFigureOut">
              <a:rPr lang="ko-KR" altLang="en-US" smtClean="0"/>
              <a:t>2017-12-06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3236-9249-4630-B866-D621243D499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1BED-6FCE-4F82-88B5-47583505CB32}" type="datetimeFigureOut">
              <a:rPr lang="ko-KR" altLang="en-US" smtClean="0"/>
              <a:t>2017-12-06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3236-9249-4630-B866-D621243D499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64031BED-6FCE-4F82-88B5-47583505CB32}" type="datetimeFigureOut">
              <a:rPr lang="ko-KR" altLang="en-US" smtClean="0"/>
              <a:t>2017-12-06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38F73236-9249-4630-B866-D621243D499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1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11560" y="764704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en-US" altLang="ko-KR" sz="3200" dirty="0" smtClean="0"/>
              <a:t>LCD </a:t>
            </a:r>
            <a:r>
              <a:rPr lang="ko-KR" altLang="en-US" sz="3200" dirty="0" smtClean="0"/>
              <a:t>디스플레이 인터페이스 회로설계 및 통신프로토콜</a:t>
            </a:r>
            <a:endParaRPr lang="ko-KR" altLang="en-US" sz="32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59632" y="2924944"/>
            <a:ext cx="6400800" cy="3217912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altLang="ko-KR" sz="4000" dirty="0" smtClean="0">
                <a:solidFill>
                  <a:srgbClr val="0070C0"/>
                </a:solidFill>
              </a:rPr>
              <a:t>2</a:t>
            </a:r>
            <a:r>
              <a:rPr lang="ko-KR" altLang="en-US" sz="4000" dirty="0" smtClean="0">
                <a:solidFill>
                  <a:srgbClr val="0070C0"/>
                </a:solidFill>
              </a:rPr>
              <a:t>조</a:t>
            </a:r>
            <a:endParaRPr lang="en-US" altLang="ko-KR" sz="4000" dirty="0" smtClean="0">
              <a:solidFill>
                <a:srgbClr val="0070C0"/>
              </a:solidFill>
            </a:endParaRPr>
          </a:p>
          <a:p>
            <a:endParaRPr lang="en-US" altLang="ko-KR" dirty="0">
              <a:solidFill>
                <a:srgbClr val="0070C0"/>
              </a:solidFill>
            </a:endParaRPr>
          </a:p>
          <a:p>
            <a:endParaRPr lang="en-US" altLang="ko-KR" dirty="0" smtClean="0">
              <a:solidFill>
                <a:srgbClr val="0070C0"/>
              </a:solidFill>
            </a:endParaRPr>
          </a:p>
          <a:p>
            <a:r>
              <a:rPr lang="ko-KR" altLang="en-US" dirty="0" smtClean="0">
                <a:solidFill>
                  <a:srgbClr val="0070C0"/>
                </a:solidFill>
              </a:rPr>
              <a:t>조장 </a:t>
            </a:r>
            <a:r>
              <a:rPr lang="en-US" altLang="ko-KR" dirty="0" smtClean="0">
                <a:solidFill>
                  <a:srgbClr val="0070C0"/>
                </a:solidFill>
              </a:rPr>
              <a:t>: </a:t>
            </a:r>
            <a:r>
              <a:rPr lang="ko-KR" altLang="en-US" dirty="0" smtClean="0">
                <a:solidFill>
                  <a:srgbClr val="0070C0"/>
                </a:solidFill>
              </a:rPr>
              <a:t>장의범</a:t>
            </a:r>
            <a:endParaRPr lang="en-US" altLang="ko-KR" dirty="0" smtClean="0">
              <a:solidFill>
                <a:srgbClr val="0070C0"/>
              </a:solidFill>
            </a:endParaRPr>
          </a:p>
          <a:p>
            <a:r>
              <a:rPr lang="ko-KR" altLang="en-US" dirty="0" smtClean="0">
                <a:solidFill>
                  <a:srgbClr val="0070C0"/>
                </a:solidFill>
              </a:rPr>
              <a:t>조원 </a:t>
            </a:r>
            <a:r>
              <a:rPr lang="en-US" altLang="ko-KR" dirty="0" smtClean="0">
                <a:solidFill>
                  <a:srgbClr val="0070C0"/>
                </a:solidFill>
              </a:rPr>
              <a:t>: </a:t>
            </a:r>
            <a:r>
              <a:rPr lang="ko-KR" altLang="en-US" dirty="0" smtClean="0">
                <a:solidFill>
                  <a:srgbClr val="0070C0"/>
                </a:solidFill>
              </a:rPr>
              <a:t>반재원 </a:t>
            </a:r>
            <a:r>
              <a:rPr lang="en-US" altLang="ko-KR" dirty="0" smtClean="0">
                <a:solidFill>
                  <a:srgbClr val="0070C0"/>
                </a:solidFill>
              </a:rPr>
              <a:t>- </a:t>
            </a:r>
            <a:r>
              <a:rPr lang="ko-KR" altLang="en-US" b="1" dirty="0" smtClean="0">
                <a:solidFill>
                  <a:srgbClr val="0070C0"/>
                </a:solidFill>
              </a:rPr>
              <a:t>발표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r>
              <a:rPr lang="en-US" altLang="ko-KR" dirty="0">
                <a:solidFill>
                  <a:srgbClr val="0070C0"/>
                </a:solidFill>
              </a:rPr>
              <a:t> </a:t>
            </a:r>
            <a:r>
              <a:rPr lang="en-US" altLang="ko-KR" dirty="0" smtClean="0">
                <a:solidFill>
                  <a:srgbClr val="0070C0"/>
                </a:solidFill>
              </a:rPr>
              <a:t>       </a:t>
            </a:r>
            <a:r>
              <a:rPr lang="ko-KR" altLang="en-US" dirty="0" smtClean="0">
                <a:solidFill>
                  <a:srgbClr val="0070C0"/>
                </a:solidFill>
              </a:rPr>
              <a:t>안태혁 </a:t>
            </a:r>
            <a:r>
              <a:rPr lang="en-US" altLang="ko-KR" dirty="0" smtClean="0">
                <a:solidFill>
                  <a:srgbClr val="0070C0"/>
                </a:solidFill>
              </a:rPr>
              <a:t>- </a:t>
            </a:r>
            <a:r>
              <a:rPr lang="en-US" altLang="ko-KR" b="1" dirty="0" smtClean="0">
                <a:solidFill>
                  <a:srgbClr val="0070C0"/>
                </a:solidFill>
              </a:rPr>
              <a:t>PPT</a:t>
            </a:r>
          </a:p>
          <a:p>
            <a:r>
              <a:rPr lang="en-US" altLang="ko-KR" dirty="0">
                <a:solidFill>
                  <a:srgbClr val="0070C0"/>
                </a:solidFill>
              </a:rPr>
              <a:t> </a:t>
            </a:r>
            <a:r>
              <a:rPr lang="en-US" altLang="ko-KR" dirty="0" smtClean="0">
                <a:solidFill>
                  <a:srgbClr val="0070C0"/>
                </a:solidFill>
              </a:rPr>
              <a:t>       </a:t>
            </a:r>
            <a:r>
              <a:rPr lang="ko-KR" altLang="en-US" dirty="0" smtClean="0">
                <a:solidFill>
                  <a:srgbClr val="0070C0"/>
                </a:solidFill>
              </a:rPr>
              <a:t>민인기</a:t>
            </a:r>
            <a:r>
              <a:rPr lang="en-US" altLang="ko-KR" dirty="0" smtClean="0">
                <a:solidFill>
                  <a:srgbClr val="0070C0"/>
                </a:solidFill>
              </a:rPr>
              <a:t>,</a:t>
            </a:r>
            <a:r>
              <a:rPr lang="ko-KR" altLang="en-US" dirty="0" smtClean="0">
                <a:solidFill>
                  <a:srgbClr val="0070C0"/>
                </a:solidFill>
              </a:rPr>
              <a:t>윤 빈</a:t>
            </a:r>
            <a:r>
              <a:rPr lang="en-US" altLang="ko-KR" dirty="0" smtClean="0">
                <a:solidFill>
                  <a:srgbClr val="0070C0"/>
                </a:solidFill>
              </a:rPr>
              <a:t>, </a:t>
            </a:r>
            <a:r>
              <a:rPr lang="ko-KR" altLang="en-US" dirty="0" smtClean="0">
                <a:solidFill>
                  <a:srgbClr val="0070C0"/>
                </a:solidFill>
              </a:rPr>
              <a:t>정건희 </a:t>
            </a:r>
            <a:r>
              <a:rPr lang="en-US" altLang="ko-KR" dirty="0" smtClean="0">
                <a:solidFill>
                  <a:srgbClr val="0070C0"/>
                </a:solidFill>
              </a:rPr>
              <a:t>: </a:t>
            </a:r>
            <a:r>
              <a:rPr lang="ko-KR" altLang="en-US" b="1" dirty="0" smtClean="0">
                <a:solidFill>
                  <a:srgbClr val="0070C0"/>
                </a:solidFill>
              </a:rPr>
              <a:t>자료분석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511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5791200" cy="648072"/>
          </a:xfrm>
        </p:spPr>
        <p:txBody>
          <a:bodyPr/>
          <a:lstStyle/>
          <a:p>
            <a:pPr algn="ctr"/>
            <a:r>
              <a:rPr lang="ko-KR" altLang="en-US" dirty="0" smtClean="0"/>
              <a:t>회로</a:t>
            </a:r>
            <a:r>
              <a:rPr lang="ko-KR" altLang="en-US" dirty="0"/>
              <a:t>도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7524328" cy="5605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599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275040" cy="1371600"/>
          </a:xfrm>
        </p:spPr>
        <p:txBody>
          <a:bodyPr/>
          <a:lstStyle/>
          <a:p>
            <a:r>
              <a:rPr lang="ko-KR" altLang="en-US" dirty="0" smtClean="0"/>
              <a:t>회로 설명 </a:t>
            </a:r>
            <a:r>
              <a:rPr lang="en-US" altLang="ko-KR" dirty="0" smtClean="0"/>
              <a:t>(LCD </a:t>
            </a:r>
            <a:r>
              <a:rPr lang="ko-KR" altLang="en-US" dirty="0" smtClean="0"/>
              <a:t>디스플레이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496" y="1844824"/>
            <a:ext cx="8856984" cy="4680520"/>
          </a:xfrm>
        </p:spPr>
        <p:txBody>
          <a:bodyPr>
            <a:noAutofit/>
          </a:bodyPr>
          <a:lstStyle/>
          <a:p>
            <a:pPr marL="228600" indent="-228600">
              <a:buAutoNum type="arabicPeriod"/>
            </a:pPr>
            <a:r>
              <a:rPr lang="en-US" altLang="ko-KR" dirty="0" smtClean="0"/>
              <a:t>VSS : GND </a:t>
            </a:r>
          </a:p>
          <a:p>
            <a:pPr marL="228600" indent="-228600">
              <a:buAutoNum type="arabicPeriod"/>
            </a:pPr>
            <a:endParaRPr lang="en-US" altLang="ko-KR" sz="800" dirty="0" smtClean="0"/>
          </a:p>
          <a:p>
            <a:pPr marL="228600" indent="-228600">
              <a:buAutoNum type="arabicPeriod"/>
            </a:pPr>
            <a:r>
              <a:rPr lang="en-US" altLang="ko-KR" dirty="0" smtClean="0"/>
              <a:t>VDD : </a:t>
            </a:r>
            <a:r>
              <a:rPr lang="ko-KR" altLang="en-US" dirty="0" smtClean="0"/>
              <a:t>전원</a:t>
            </a:r>
            <a:endParaRPr lang="en-US" altLang="ko-KR" dirty="0" smtClean="0"/>
          </a:p>
          <a:p>
            <a:pPr marL="228600" indent="-228600">
              <a:buAutoNum type="arabicPeriod"/>
            </a:pPr>
            <a:endParaRPr lang="en-US" altLang="ko-KR" sz="800" dirty="0" smtClean="0"/>
          </a:p>
          <a:p>
            <a:pPr marL="228600" indent="-228600">
              <a:buAutoNum type="arabicPeriod"/>
            </a:pPr>
            <a:r>
              <a:rPr lang="en-US" altLang="ko-KR" dirty="0" smtClean="0"/>
              <a:t>Vo : </a:t>
            </a:r>
            <a:r>
              <a:rPr lang="ko-KR" altLang="en-US" dirty="0" smtClean="0"/>
              <a:t>도트  밝기조정</a:t>
            </a:r>
            <a:r>
              <a:rPr lang="en-US" altLang="ko-KR" dirty="0" smtClean="0"/>
              <a:t>(</a:t>
            </a:r>
            <a:r>
              <a:rPr lang="ko-KR" altLang="en-US" dirty="0" smtClean="0"/>
              <a:t>가변 저항</a:t>
            </a:r>
            <a:r>
              <a:rPr lang="en-US" altLang="ko-KR" dirty="0" smtClean="0"/>
              <a:t>)</a:t>
            </a:r>
          </a:p>
          <a:p>
            <a:pPr marL="228600" indent="-228600">
              <a:buAutoNum type="arabicPeriod"/>
            </a:pPr>
            <a:endParaRPr lang="en-US" altLang="ko-KR" sz="800" dirty="0" smtClean="0"/>
          </a:p>
          <a:p>
            <a:pPr marL="228600" indent="-228600">
              <a:buAutoNum type="arabicPeriod"/>
            </a:pPr>
            <a:r>
              <a:rPr lang="en-US" altLang="ko-KR" dirty="0" smtClean="0"/>
              <a:t>RS : RESET </a:t>
            </a:r>
          </a:p>
          <a:p>
            <a:pPr marL="228600" indent="-228600">
              <a:buAutoNum type="arabicPeriod"/>
            </a:pPr>
            <a:endParaRPr lang="en-US" altLang="ko-KR" sz="800" dirty="0" smtClean="0"/>
          </a:p>
          <a:p>
            <a:pPr marL="228600" indent="-228600">
              <a:buAutoNum type="arabicPeriod"/>
            </a:pPr>
            <a:r>
              <a:rPr lang="en-US" altLang="ko-KR" dirty="0" smtClean="0"/>
              <a:t>RW</a:t>
            </a:r>
            <a:r>
              <a:rPr lang="en-US" altLang="ko-KR" dirty="0"/>
              <a:t> : READ / WRITE </a:t>
            </a:r>
            <a:r>
              <a:rPr lang="en-US" altLang="ko-KR" dirty="0" smtClean="0"/>
              <a:t>(</a:t>
            </a:r>
            <a:r>
              <a:rPr lang="ko-KR" altLang="en-US" dirty="0" smtClean="0"/>
              <a:t>읽기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쓰기 읽기 할 때는 전원 </a:t>
            </a:r>
            <a:r>
              <a:rPr lang="en-US" altLang="ko-KR" dirty="0" smtClean="0"/>
              <a:t>ON, </a:t>
            </a:r>
            <a:r>
              <a:rPr lang="ko-KR" altLang="en-US" dirty="0" smtClean="0"/>
              <a:t>쓰기 할 때는 </a:t>
            </a:r>
            <a:r>
              <a:rPr lang="en-US" altLang="ko-KR" dirty="0" smtClean="0"/>
              <a:t>OFF)</a:t>
            </a:r>
          </a:p>
          <a:p>
            <a:pPr marL="228600" indent="-228600">
              <a:buAutoNum type="arabicPeriod"/>
            </a:pPr>
            <a:endParaRPr lang="en-US" altLang="ko-KR" sz="800" dirty="0" smtClean="0"/>
          </a:p>
          <a:p>
            <a:pPr marL="228600" indent="-228600">
              <a:buAutoNum type="arabicPeriod"/>
            </a:pPr>
            <a:r>
              <a:rPr lang="en-US" altLang="ko-KR" dirty="0" smtClean="0"/>
              <a:t>E : ENABLE (5</a:t>
            </a:r>
            <a:r>
              <a:rPr lang="ko-KR" altLang="en-US" dirty="0" smtClean="0"/>
              <a:t>번 핀과 동일하게 </a:t>
            </a:r>
            <a:r>
              <a:rPr lang="en-US" altLang="ko-KR" dirty="0" smtClean="0"/>
              <a:t>ON/OFF</a:t>
            </a:r>
            <a:r>
              <a:rPr lang="ko-KR" altLang="en-US" dirty="0" smtClean="0"/>
              <a:t>가 따라간다</a:t>
            </a:r>
            <a:r>
              <a:rPr lang="en-US" altLang="ko-KR" dirty="0" smtClean="0"/>
              <a:t>.)</a:t>
            </a:r>
          </a:p>
          <a:p>
            <a:pPr marL="228600" indent="-228600">
              <a:buAutoNum type="arabicPeriod"/>
            </a:pPr>
            <a:endParaRPr lang="en-US" altLang="ko-KR" sz="800" dirty="0" smtClean="0"/>
          </a:p>
          <a:p>
            <a:pPr marL="228600" indent="-228600">
              <a:buAutoNum type="arabicPeriod"/>
            </a:pPr>
            <a:r>
              <a:rPr lang="en-US" altLang="ko-KR" dirty="0" smtClean="0"/>
              <a:t>DB0 ~ DB7  : 8</a:t>
            </a:r>
            <a:r>
              <a:rPr lang="ko-KR" altLang="en-US" dirty="0" smtClean="0"/>
              <a:t>비트 데이터 사용</a:t>
            </a:r>
            <a:r>
              <a:rPr lang="en-US" altLang="ko-KR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14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5791200" cy="651520"/>
          </a:xfrm>
        </p:spPr>
        <p:txBody>
          <a:bodyPr/>
          <a:lstStyle/>
          <a:p>
            <a:pPr algn="ctr"/>
            <a:r>
              <a:rPr lang="ko-KR" altLang="en-US" dirty="0" smtClean="0"/>
              <a:t>통신 프로토콜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908720"/>
            <a:ext cx="8424936" cy="5760640"/>
          </a:xfrm>
        </p:spPr>
        <p:txBody>
          <a:bodyPr/>
          <a:lstStyle/>
          <a:p>
            <a:r>
              <a:rPr lang="ko-KR" altLang="en-US" sz="2800" dirty="0" smtClean="0">
                <a:solidFill>
                  <a:schemeClr val="tx2"/>
                </a:solidFill>
              </a:rPr>
              <a:t>통신 프로토콜이란</a:t>
            </a:r>
            <a:r>
              <a:rPr lang="en-US" altLang="ko-KR" sz="2800" dirty="0" smtClean="0">
                <a:solidFill>
                  <a:schemeClr val="tx2"/>
                </a:solidFill>
              </a:rPr>
              <a:t>?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통신 프로토콜이란  컴퓨터</a:t>
            </a:r>
            <a:r>
              <a:rPr lang="en-US" altLang="ko-KR" dirty="0" smtClean="0"/>
              <a:t>,</a:t>
            </a:r>
            <a:r>
              <a:rPr lang="ko-KR" altLang="en-US" dirty="0" smtClean="0"/>
              <a:t>거리가 있는 통신장비가 서로 명령을                  　　     </a:t>
            </a:r>
            <a:r>
              <a:rPr lang="en-US" altLang="ko-KR" dirty="0" smtClean="0">
                <a:solidFill>
                  <a:schemeClr val="bg1"/>
                </a:solidFill>
              </a:rPr>
              <a:t>--</a:t>
            </a:r>
            <a:r>
              <a:rPr lang="ko-KR" altLang="en-US" dirty="0" smtClean="0"/>
              <a:t>조정하는 규약 같은 것이 있습니다</a:t>
            </a:r>
            <a:r>
              <a:rPr lang="en-US" altLang="ko-KR" dirty="0" smtClean="0"/>
              <a:t>.</a:t>
            </a:r>
          </a:p>
          <a:p>
            <a:pPr marL="457200" indent="-457200">
              <a:buAutoNum type="arabicPeriod"/>
            </a:pPr>
            <a:r>
              <a:rPr lang="ko-KR" altLang="en-US" dirty="0" err="1" smtClean="0"/>
              <a:t>인스트럭션</a:t>
            </a:r>
            <a:r>
              <a:rPr lang="ko-KR" altLang="en-US" dirty="0" smtClean="0"/>
              <a:t> 레지스터 </a:t>
            </a:r>
            <a:r>
              <a:rPr lang="en-US" altLang="ko-KR" dirty="0" smtClean="0"/>
              <a:t>IR (</a:t>
            </a:r>
            <a:r>
              <a:rPr lang="ko-KR" altLang="en-US" dirty="0" smtClean="0"/>
              <a:t>명령어 레지스터</a:t>
            </a:r>
            <a:r>
              <a:rPr lang="en-US" altLang="ko-KR" dirty="0" smtClean="0"/>
              <a:t>)</a:t>
            </a:r>
          </a:p>
          <a:p>
            <a:r>
              <a:rPr lang="en-US" altLang="ko-KR" dirty="0" smtClean="0"/>
              <a:t>      LCD</a:t>
            </a:r>
            <a:r>
              <a:rPr lang="ko-KR" altLang="en-US" dirty="0" smtClean="0"/>
              <a:t>모듈의 설정 및 동작을 담당하는 레지스터</a:t>
            </a:r>
            <a:r>
              <a:rPr lang="en-US" altLang="ko-KR" dirty="0" smtClean="0"/>
              <a:t>,  LCD</a:t>
            </a:r>
            <a:r>
              <a:rPr lang="ko-KR" altLang="en-US" dirty="0" smtClean="0"/>
              <a:t>모듈 화면에 문자</a:t>
            </a:r>
            <a:r>
              <a:rPr lang="ko-KR" altLang="en-US" dirty="0"/>
              <a:t>  </a:t>
            </a:r>
            <a:r>
              <a:rPr lang="ko-KR" altLang="en-US" dirty="0" err="1" smtClean="0">
                <a:solidFill>
                  <a:schemeClr val="bg1"/>
                </a:solidFill>
              </a:rPr>
              <a:t>ㄱ</a:t>
            </a:r>
            <a:r>
              <a:rPr lang="en-US" altLang="ko-KR" dirty="0" smtClean="0">
                <a:solidFill>
                  <a:schemeClr val="bg1"/>
                </a:solidFill>
              </a:rPr>
              <a:t>=</a:t>
            </a:r>
            <a:r>
              <a:rPr lang="ko-KR" altLang="en-US" dirty="0" smtClean="0"/>
              <a:t>를 쓰기</a:t>
            </a:r>
            <a:r>
              <a:rPr lang="en-US" altLang="ko-KR" dirty="0" smtClean="0"/>
              <a:t>,</a:t>
            </a:r>
            <a:r>
              <a:rPr lang="ko-KR" altLang="en-US" dirty="0" smtClean="0"/>
              <a:t>읽기</a:t>
            </a:r>
            <a:r>
              <a:rPr lang="en-US" altLang="ko-KR" dirty="0" smtClean="0"/>
              <a:t>,</a:t>
            </a:r>
            <a:r>
              <a:rPr lang="ko-KR" altLang="en-US" dirty="0" smtClean="0"/>
              <a:t>화면 </a:t>
            </a:r>
            <a:r>
              <a:rPr lang="ko-KR" altLang="en-US" dirty="0" err="1" smtClean="0"/>
              <a:t>클리어</a:t>
            </a:r>
            <a:r>
              <a:rPr lang="ko-KR" altLang="en-US" dirty="0" smtClean="0"/>
              <a:t> 등 </a:t>
            </a:r>
            <a:r>
              <a:rPr lang="ko-KR" altLang="en-US" smtClean="0"/>
              <a:t>명령을 줄 수 </a:t>
            </a:r>
            <a:r>
              <a:rPr lang="ko-KR" altLang="en-US" dirty="0" smtClean="0"/>
              <a:t>있습니다</a:t>
            </a:r>
            <a:r>
              <a:rPr lang="en-US" altLang="ko-KR" dirty="0" smtClean="0"/>
              <a:t>.</a:t>
            </a:r>
          </a:p>
          <a:p>
            <a:pPr marL="457200" indent="-457200">
              <a:buAutoNum type="arabicPeriod" startAt="2"/>
            </a:pPr>
            <a:r>
              <a:rPr lang="ko-KR" altLang="en-US" dirty="0" smtClean="0"/>
              <a:t>데이터 레지스터 </a:t>
            </a:r>
            <a:r>
              <a:rPr lang="en-US" altLang="ko-KR" dirty="0" smtClean="0"/>
              <a:t>DR</a:t>
            </a:r>
          </a:p>
          <a:p>
            <a:r>
              <a:rPr lang="en-US" altLang="ko-KR" dirty="0" smtClean="0"/>
              <a:t>       </a:t>
            </a:r>
            <a:r>
              <a:rPr lang="ko-KR" altLang="en-US" dirty="0" smtClean="0"/>
              <a:t>데이터 레지스터가 버퍼역할을 하여 값을 임시적으로 가지고 </a:t>
            </a:r>
            <a:r>
              <a:rPr lang="ko-KR" altLang="en-US" dirty="0" err="1" smtClean="0"/>
              <a:t>있어줍</a:t>
            </a:r>
            <a:r>
              <a:rPr lang="ko-KR" altLang="en-US" dirty="0" smtClean="0"/>
              <a:t>      </a:t>
            </a:r>
            <a:r>
              <a:rPr lang="ko-KR" altLang="en-US" dirty="0" err="1" smtClean="0">
                <a:solidFill>
                  <a:schemeClr val="bg1"/>
                </a:solidFill>
              </a:rPr>
              <a:t>ㄱㄱ</a:t>
            </a:r>
            <a:r>
              <a:rPr lang="ko-KR" altLang="en-US" dirty="0" err="1" smtClean="0"/>
              <a:t>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모든 명령과 디스플레이에 원하는 문자는 이곳을 거쳐갑니다</a:t>
            </a:r>
            <a:r>
              <a:rPr lang="en-US" altLang="ko-KR" dirty="0" smtClean="0"/>
              <a:t>.</a:t>
            </a:r>
          </a:p>
          <a:p>
            <a:pPr marL="457200" indent="-457200">
              <a:buAutoNum type="arabicPeriod" startAt="3"/>
            </a:pPr>
            <a:r>
              <a:rPr lang="en-US" altLang="ko-KR" dirty="0" smtClean="0"/>
              <a:t>DDRAM</a:t>
            </a:r>
            <a:r>
              <a:rPr lang="ko-KR" altLang="en-US" dirty="0" smtClean="0"/>
              <a:t>과 </a:t>
            </a:r>
            <a:r>
              <a:rPr lang="en-US" altLang="ko-KR" dirty="0" smtClean="0"/>
              <a:t>CGRAM(ROM)</a:t>
            </a:r>
          </a:p>
          <a:p>
            <a:r>
              <a:rPr lang="en-US" altLang="ko-KR" dirty="0" smtClean="0"/>
              <a:t>      - DDRAM(Dynamic Random-access Memory) : </a:t>
            </a:r>
            <a:r>
              <a:rPr lang="ko-KR" altLang="en-US" b="0" dirty="0" smtClean="0"/>
              <a:t>사용자가 </a:t>
            </a:r>
            <a:r>
              <a:rPr lang="ko-KR" altLang="en-US" b="0" dirty="0" err="1" smtClean="0"/>
              <a:t>출력하고</a:t>
            </a:r>
            <a:r>
              <a:rPr lang="ko-KR" altLang="en-US" b="0" dirty="0" err="1" smtClean="0">
                <a:solidFill>
                  <a:schemeClr val="bg1"/>
                </a:solidFill>
              </a:rPr>
              <a:t>ㄱ</a:t>
            </a:r>
            <a:r>
              <a:rPr lang="en-US" altLang="ko-KR" b="0" dirty="0" smtClean="0">
                <a:solidFill>
                  <a:schemeClr val="bg1"/>
                </a:solidFill>
              </a:rPr>
              <a:t>--</a:t>
            </a:r>
            <a:r>
              <a:rPr lang="ko-KR" altLang="en-US" b="0" dirty="0" err="1" smtClean="0"/>
              <a:t>자하는</a:t>
            </a:r>
            <a:r>
              <a:rPr lang="ko-KR" altLang="en-US" b="0" dirty="0" smtClean="0"/>
              <a:t> 문자들을 가지고 있어주는 곳입니다</a:t>
            </a:r>
            <a:r>
              <a:rPr lang="en-US" altLang="ko-KR" b="0" dirty="0" smtClean="0"/>
              <a:t>. </a:t>
            </a:r>
            <a:r>
              <a:rPr lang="ko-KR" altLang="en-US" b="0" dirty="0" smtClean="0"/>
              <a:t>그러나 </a:t>
            </a:r>
            <a:r>
              <a:rPr lang="en-US" altLang="ko-KR" b="0" dirty="0" smtClean="0"/>
              <a:t>RAM</a:t>
            </a:r>
            <a:r>
              <a:rPr lang="ko-KR" altLang="en-US" b="0" dirty="0" smtClean="0"/>
              <a:t>이기 때문에 </a:t>
            </a:r>
            <a:r>
              <a:rPr lang="ko-KR" altLang="en-US" b="0" dirty="0" err="1" smtClean="0">
                <a:solidFill>
                  <a:schemeClr val="bg1"/>
                </a:solidFill>
              </a:rPr>
              <a:t>ㄱ</a:t>
            </a:r>
            <a:r>
              <a:rPr lang="en-US" altLang="ko-KR" b="0" dirty="0" smtClean="0">
                <a:solidFill>
                  <a:schemeClr val="bg1"/>
                </a:solidFill>
              </a:rPr>
              <a:t>--</a:t>
            </a:r>
            <a:r>
              <a:rPr lang="ko-KR" altLang="en-US" b="0" dirty="0" smtClean="0"/>
              <a:t>휘발성 메모리입니다</a:t>
            </a:r>
            <a:r>
              <a:rPr lang="en-US" altLang="ko-KR" b="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311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412776"/>
            <a:ext cx="7620000" cy="3960439"/>
          </a:xfrm>
        </p:spPr>
        <p:txBody>
          <a:bodyPr/>
          <a:lstStyle/>
          <a:p>
            <a:r>
              <a:rPr lang="en-US" altLang="ko-KR" dirty="0"/>
              <a:t> </a:t>
            </a:r>
            <a:r>
              <a:rPr lang="en-US" altLang="ko-KR" dirty="0" smtClean="0"/>
              <a:t>   -CGROM(Character Generator ROM) : </a:t>
            </a:r>
            <a:r>
              <a:rPr lang="en-US" altLang="ko-KR" b="0" dirty="0" smtClean="0"/>
              <a:t>8</a:t>
            </a:r>
            <a:r>
              <a:rPr lang="ko-KR" altLang="en-US" b="0" dirty="0" smtClean="0"/>
              <a:t>비트의 문자패턴을 저  </a:t>
            </a:r>
            <a:r>
              <a:rPr lang="ko-KR" altLang="en-US" b="0" dirty="0" err="1" smtClean="0">
                <a:solidFill>
                  <a:schemeClr val="bg1"/>
                </a:solidFill>
              </a:rPr>
              <a:t>ㄱ</a:t>
            </a:r>
            <a:r>
              <a:rPr lang="ko-KR" altLang="en-US" b="0" dirty="0" err="1" smtClean="0"/>
              <a:t>장하고</a:t>
            </a:r>
            <a:r>
              <a:rPr lang="ko-KR" altLang="en-US" b="0" dirty="0" smtClean="0"/>
              <a:t> 있습니다</a:t>
            </a:r>
            <a:r>
              <a:rPr lang="en-US" altLang="ko-KR" b="0" dirty="0" smtClean="0"/>
              <a:t>. 208</a:t>
            </a:r>
            <a:r>
              <a:rPr lang="ko-KR" altLang="en-US" b="0" dirty="0" smtClean="0"/>
              <a:t>개의 문자도트패턴</a:t>
            </a:r>
            <a:r>
              <a:rPr lang="en-US" altLang="ko-KR" b="0" dirty="0" smtClean="0"/>
              <a:t>,</a:t>
            </a:r>
            <a:r>
              <a:rPr lang="ko-KR" altLang="en-US" b="0" dirty="0" smtClean="0"/>
              <a:t>문자코드 </a:t>
            </a:r>
            <a:r>
              <a:rPr lang="en-US" altLang="ko-KR" b="0" dirty="0" smtClean="0"/>
              <a:t>0x31~0xFF </a:t>
            </a:r>
            <a:r>
              <a:rPr lang="ko-KR" altLang="en-US" b="0" dirty="0" err="1" smtClean="0">
                <a:solidFill>
                  <a:schemeClr val="bg1"/>
                </a:solidFill>
              </a:rPr>
              <a:t>ㄱ</a:t>
            </a:r>
            <a:r>
              <a:rPr lang="ko-KR" altLang="en-US" b="0" dirty="0" err="1" smtClean="0"/>
              <a:t>까지는</a:t>
            </a:r>
            <a:r>
              <a:rPr lang="ko-KR" altLang="en-US" b="0" dirty="0" smtClean="0"/>
              <a:t> 아스키코드와 일치합니다</a:t>
            </a:r>
            <a:r>
              <a:rPr lang="en-US" altLang="ko-KR" b="0" dirty="0" smtClean="0"/>
              <a:t>. </a:t>
            </a:r>
            <a:r>
              <a:rPr lang="ko-KR" altLang="en-US" b="0" dirty="0" smtClean="0"/>
              <a:t>아스키코드와 일치하는 범위는 </a:t>
            </a:r>
            <a:r>
              <a:rPr lang="ko-KR" altLang="en-US" b="0" dirty="0" err="1" smtClean="0">
                <a:solidFill>
                  <a:schemeClr val="bg1"/>
                </a:solidFill>
              </a:rPr>
              <a:t>ㄱ</a:t>
            </a:r>
            <a:r>
              <a:rPr lang="ko-KR" altLang="en-US" b="0" dirty="0" err="1" smtClean="0"/>
              <a:t>아스키변환함수를</a:t>
            </a:r>
            <a:r>
              <a:rPr lang="ko-KR" altLang="en-US" b="0" dirty="0" smtClean="0"/>
              <a:t> </a:t>
            </a:r>
            <a:r>
              <a:rPr lang="ko-KR" altLang="en-US" b="0" dirty="0" err="1" smtClean="0"/>
              <a:t>쓰지않아도</a:t>
            </a:r>
            <a:r>
              <a:rPr lang="ko-KR" altLang="en-US" b="0" dirty="0" smtClean="0"/>
              <a:t> 문자를 쉽게 출력 가능합니다</a:t>
            </a:r>
            <a:endParaRPr lang="en-US" altLang="ko-KR" b="0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 smtClean="0"/>
              <a:t>     -CGRAM(Character </a:t>
            </a:r>
            <a:r>
              <a:rPr lang="en-US" altLang="ko-KR" dirty="0"/>
              <a:t>Generator </a:t>
            </a:r>
            <a:r>
              <a:rPr lang="en-US" altLang="ko-KR" dirty="0" smtClean="0"/>
              <a:t>RAM) : CGROM</a:t>
            </a:r>
            <a:r>
              <a:rPr lang="ko-KR" altLang="en-US" b="0" dirty="0" smtClean="0"/>
              <a:t>과 </a:t>
            </a:r>
            <a:r>
              <a:rPr lang="ko-KR" altLang="en-US" b="0" dirty="0" err="1" smtClean="0"/>
              <a:t>다른점은</a:t>
            </a:r>
            <a:r>
              <a:rPr lang="ko-KR" altLang="en-US" b="0" dirty="0" smtClean="0"/>
              <a:t> </a:t>
            </a:r>
            <a:r>
              <a:rPr lang="ko-KR" altLang="en-US" b="0" dirty="0" err="1" smtClean="0">
                <a:solidFill>
                  <a:schemeClr val="bg1"/>
                </a:solidFill>
              </a:rPr>
              <a:t>ㄱ</a:t>
            </a:r>
            <a:r>
              <a:rPr lang="ko-KR" altLang="en-US" b="0" dirty="0" err="1" smtClean="0"/>
              <a:t>사용자가</a:t>
            </a:r>
            <a:r>
              <a:rPr lang="ko-KR" altLang="en-US" b="0" dirty="0" smtClean="0"/>
              <a:t> 직접 문자도트패턴을 만들어 넣을 수 있는 공간입니다</a:t>
            </a:r>
            <a:r>
              <a:rPr lang="en-US" altLang="ko-KR" b="0" dirty="0" smtClean="0"/>
              <a:t>.</a:t>
            </a:r>
            <a:endParaRPr lang="ko-KR" altLang="en-US" b="0" dirty="0"/>
          </a:p>
        </p:txBody>
      </p:sp>
    </p:spTree>
    <p:extLst>
      <p:ext uri="{BB962C8B-B14F-4D97-AF65-F5344CB8AC3E}">
        <p14:creationId xmlns:p14="http://schemas.microsoft.com/office/powerpoint/2010/main" val="193797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2708920"/>
            <a:ext cx="7620000" cy="1656184"/>
          </a:xfrm>
        </p:spPr>
        <p:txBody>
          <a:bodyPr>
            <a:normAutofit/>
          </a:bodyPr>
          <a:lstStyle/>
          <a:p>
            <a:pPr algn="ctr"/>
            <a:r>
              <a:rPr lang="ko-KR" altLang="en-US" sz="6000" dirty="0" smtClean="0"/>
              <a:t>감사합니다</a:t>
            </a:r>
            <a:r>
              <a:rPr lang="en-US" altLang="ko-KR" sz="6000" dirty="0" smtClean="0"/>
              <a:t>~</a:t>
            </a:r>
            <a:endParaRPr lang="en-US" altLang="ko-KR" sz="6000" dirty="0"/>
          </a:p>
        </p:txBody>
      </p:sp>
    </p:spTree>
    <p:extLst>
      <p:ext uri="{BB962C8B-B14F-4D97-AF65-F5344CB8AC3E}">
        <p14:creationId xmlns:p14="http://schemas.microsoft.com/office/powerpoint/2010/main" val="229259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필수">
  <a:themeElements>
    <a:clrScheme name="필수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필수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필수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83</TotalTime>
  <Words>163</Words>
  <Application>Microsoft Office PowerPoint</Application>
  <PresentationFormat>화면 슬라이드 쇼(4:3)</PresentationFormat>
  <Paragraphs>38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필수</vt:lpstr>
      <vt:lpstr>LCD 디스플레이 인터페이스 회로설계 및 통신프로토콜</vt:lpstr>
      <vt:lpstr>회로도</vt:lpstr>
      <vt:lpstr>회로 설명 (LCD 디스플레이)</vt:lpstr>
      <vt:lpstr>통신 프로토콜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LCD 디스플레이 인터페이스 회로설계 및 통신프로토콜</dc:title>
  <dc:creator>TG</dc:creator>
  <cp:lastModifiedBy>TG</cp:lastModifiedBy>
  <cp:revision>7</cp:revision>
  <dcterms:created xsi:type="dcterms:W3CDTF">2017-12-06T05:44:57Z</dcterms:created>
  <dcterms:modified xsi:type="dcterms:W3CDTF">2017-12-06T07:08:49Z</dcterms:modified>
</cp:coreProperties>
</file>