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41B122E-1AED-417F-A4FC-BBDCB0658189}" type="datetimeFigureOut">
              <a:rPr lang="ko-KR" altLang="en-US" smtClean="0"/>
              <a:t>2016-10-31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726AC46-DE60-4BF9-93B8-E4139C4AF25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.kr/url?url=http://gemart.co.kr/ge_detail.php%3Fgcode%3DS-0481%26seldp%3D2%26selno%3D1%26PHPSESSID%3Da8d7b5aec2d7ac3a90f85f9172d73c99&amp;rct=j&amp;frm=1&amp;q=&amp;esrc=s&amp;sa=U&amp;ved=0ahUKEwiy0tSvuITQAhULv7wKHY8uAF0QwW4IFTAA&amp;usg=AFQjCNFwoJ-EDxML8gtimqc-rU8KmLrQwQ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www.google.co.kr/url?url=http://kr.made-in-china.com/co_taian2010/product_Gas-Sensor-Alarm-Smoke-Detector-Photoelectric-Smoke-Sensor-TA-2188-_hrugsussg.html&amp;rct=j&amp;frm=1&amp;q=&amp;esrc=s&amp;sa=U&amp;ved=0ahUKEwiy0tSvuITQAhULv7wKHY8uAF0QwW4IHTAE&amp;usg=AFQjCNGE9-d0ez0MYGsJ6n8TY68TFG3yw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co.kr/url?url=https://www.eleparts.co.kr/EPX3DFM7brand&amp;rct=j&amp;frm=1&amp;q=&amp;esrc=s&amp;sa=U&amp;ved=0ahUKEwjR9vvqvoTQAhVIa7wKHYTWBfAQwW4IJTAI&amp;usg=AFQjCNGq69RzJ8NTt3eFPz5i1ODBruLmrw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hyperlink" Target="http://www.google.co.kr/url?url=http://www.eunaheater.co.kr/bbs/board.php%3Fbo_table%3Dp15%26wr_id%3D37&amp;rct=j&amp;frm=1&amp;q=&amp;esrc=s&amp;sa=U&amp;ved=0ahUKEwjR9vvqvoTQAhVIa7wKHYTWBfAQwW4IIzAH&amp;usg=AFQjCNEoZoeA4rAS2Nrcj5cFs6bVgLVSPQ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904058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dirty="0" smtClean="0">
                <a:latin typeface="HY동녘M" pitchFamily="18" charset="-127"/>
                <a:ea typeface="HY동녘M" pitchFamily="18" charset="-127"/>
              </a:rPr>
              <a:t>가스센서</a:t>
            </a:r>
            <a:r>
              <a:rPr lang="en-US" altLang="ko-KR" sz="5400" dirty="0" smtClean="0">
                <a:latin typeface="HY동녘M" pitchFamily="18" charset="-127"/>
                <a:ea typeface="HY동녘M" pitchFamily="18" charset="-127"/>
              </a:rPr>
              <a:t>,  </a:t>
            </a:r>
            <a:r>
              <a:rPr lang="ko-KR" altLang="en-US" sz="5400" dirty="0" smtClean="0">
                <a:latin typeface="HY동녘M" pitchFamily="18" charset="-127"/>
                <a:ea typeface="HY동녘M" pitchFamily="18" charset="-127"/>
              </a:rPr>
              <a:t>온도센서 조사</a:t>
            </a:r>
            <a:endParaRPr lang="en-US" altLang="ko-KR" sz="5400" dirty="0" smtClean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4088" y="4725144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4</a:t>
            </a:r>
            <a:r>
              <a:rPr lang="ko-KR" altLang="en-US" dirty="0" smtClean="0"/>
              <a:t>조</a:t>
            </a:r>
            <a:endParaRPr lang="en-US" altLang="ko-KR" dirty="0" smtClean="0"/>
          </a:p>
          <a:p>
            <a:r>
              <a:rPr lang="ko-KR" altLang="en-US" dirty="0" smtClean="0"/>
              <a:t>윤호영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이정희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이준영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채완재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김영찬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491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76672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1.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가스센서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85128" y="1153857"/>
            <a:ext cx="63184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우리의 생활환경에는 대단히 많은 종류의 위험한 가스가 존재하고 있어 최근 일반가정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업소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공사장에서의 가스사고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err="1">
                <a:latin typeface="HY동녘M" pitchFamily="18" charset="-127"/>
                <a:ea typeface="HY동녘M" pitchFamily="18" charset="-127"/>
              </a:rPr>
              <a:t>석유콤비나트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탄광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화학플랜트 등에서의 폭발사고 및 오염 공해 등이 잇따르고 있다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 fontAlgn="base"/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인간의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감각기관으로는 위험 가스의 농도를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정량 하거나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종류를 거의 판별할 수 없다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이에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대응하기 위해 물질의 물리적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화학적 성질을 이용한 가스센서가 개발되어 가스의 누설감지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농도의 측정 기록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경보 등에 사용되고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있다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pPr fontAlgn="base"/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본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글에서는 가스센서로 가장 많이 시용되고 있는 </a:t>
            </a:r>
            <a:r>
              <a:rPr lang="ko-KR" altLang="en-US" dirty="0" err="1">
                <a:latin typeface="HY동녘M" pitchFamily="18" charset="-127"/>
                <a:ea typeface="HY동녘M" pitchFamily="18" charset="-127"/>
              </a:rPr>
              <a:t>반도체식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가스센서와 접촉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연소식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가스센서의 원리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구조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특성에 관하여 소개한다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특히 가연성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가스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감지시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회로 설계상의 주의점과 경보기 설치상의 주의점에 대해서도 기술한다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가정과 업소 등에서의 가스난로 및 보일러 사용과 주차장 등에서의 차량배기가스에서 발생하는 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CO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가스의 감지방범에 대해서도 기술한다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026" name="Picture 2" descr="가스센서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127" y="1121246"/>
            <a:ext cx="249021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가스센서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576" y="3356992"/>
            <a:ext cx="2216896" cy="221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43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11" y="908718"/>
            <a:ext cx="5784162" cy="312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728606" y="4509120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>
                <a:latin typeface="HY동녘M" pitchFamily="18" charset="-127"/>
                <a:ea typeface="HY동녘M" pitchFamily="18" charset="-127"/>
              </a:rPr>
              <a:t>소결형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 센서는 그림 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3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에서 보듯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산화물 분말에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소량의 물 등을 가해 혼합해서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만들어지는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감가스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err="1">
                <a:latin typeface="HY동녘M" pitchFamily="18" charset="-127"/>
                <a:ea typeface="HY동녘M" pitchFamily="18" charset="-127"/>
              </a:rPr>
              <a:t>페이스트를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 전극 처리한 </a:t>
            </a:r>
            <a:r>
              <a:rPr lang="ko-KR" altLang="en-US" dirty="0" err="1">
                <a:latin typeface="HY동녘M" pitchFamily="18" charset="-127"/>
                <a:ea typeface="HY동녘M" pitchFamily="18" charset="-127"/>
              </a:rPr>
              <a:t>알루미나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 기판에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도포나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스크린 인쇄 등으로 붙인 후 건조하고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고온에서 소결하여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만든다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센서의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특성은 제작방법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형상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등 에도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크게 영향을 받기 때문에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여러 가지 형태의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센서가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제안되고 있다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그림 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4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는 </a:t>
            </a:r>
            <a:r>
              <a:rPr lang="ko-KR" altLang="en-US" dirty="0" err="1">
                <a:latin typeface="HY동녘M" pitchFamily="18" charset="-127"/>
                <a:ea typeface="HY동녘M" pitchFamily="18" charset="-127"/>
              </a:rPr>
              <a:t>소결형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 센서의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대표적인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형상이다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9758" y="273461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소결형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가스 센서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158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5688632" cy="326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21756" y="4815249"/>
            <a:ext cx="60324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위와 같은 방법으로 메탄가스 센서 장치를 설치하게 되면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화재 시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또는 가스의 누출 시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경보 또는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알람이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울려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가스 누설 혹은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화재의 발생에 대한 정보를 얻을 수 있다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677" y="30869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latin typeface="HY동녘M" pitchFamily="18" charset="-127"/>
                <a:ea typeface="HY동녘M" pitchFamily="18" charset="-127"/>
              </a:rPr>
              <a:t>가스 센서 설치 예시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394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23528" y="262504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온도센서란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? 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9286" y="4437112"/>
            <a:ext cx="905247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온도를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전압이나 저항변화와 같은 전기신호로 변환한 것을 온도센서 또는</a:t>
            </a:r>
          </a:p>
          <a:p>
            <a:pPr fontAlgn="base"/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열에 민감한 저항체라는 의미로 온도변화에 따라 </a:t>
            </a:r>
            <a:r>
              <a:rPr lang="ko-KR" altLang="en-US" dirty="0" err="1">
                <a:latin typeface="HY동녘M" pitchFamily="18" charset="-127"/>
                <a:ea typeface="HY동녘M" pitchFamily="18" charset="-127"/>
              </a:rPr>
              <a:t>저항값이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 극단적으로 크게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변하는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 fontAlgn="base"/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err="1">
                <a:latin typeface="HY동녘M" pitchFamily="18" charset="-127"/>
                <a:ea typeface="HY동녘M" pitchFamily="18" charset="-127"/>
              </a:rPr>
              <a:t>감온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 반도체이다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사용온도범위가 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-50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~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500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℃로 일상적인 온도조절을 필요로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하는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 fontAlgn="base"/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모든 범위에 응용되며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또한 소형으로 값이 저렴하고 고감도이므로 가전기기나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 fontAlgn="base"/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산업기기의 온도센서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및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온도보상용으로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대량 사용되어지고 있다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pPr fontAlgn="base"/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온도센서는 설치장소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프로세서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특정대상물의 물리적 특성에 따라 매우 다양합니다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7173" name="Picture 5" descr="온도센서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18" y="764701"/>
            <a:ext cx="3531709" cy="316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온도센서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630" y="764701"/>
            <a:ext cx="3805280" cy="316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68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9512" y="260648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온도센서의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종류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165873224" descr="EMB0000036c34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349567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5" name="_x163716504" descr="EMB0000036c34c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731" y="1022775"/>
            <a:ext cx="3888432" cy="270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7" name="_x163086808" descr="EMB0000036c34d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3351659" cy="20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1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9512" y="260648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온도센서의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종류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413879"/>
              </p:ext>
            </p:extLst>
          </p:nvPr>
        </p:nvGraphicFramePr>
        <p:xfrm>
          <a:off x="1187624" y="1196752"/>
          <a:ext cx="5974625" cy="4666464"/>
        </p:xfrm>
        <a:graphic>
          <a:graphicData uri="http://schemas.openxmlformats.org/drawingml/2006/table">
            <a:tbl>
              <a:tblPr/>
              <a:tblGrid>
                <a:gridCol w="1134072"/>
                <a:gridCol w="4840553"/>
              </a:tblGrid>
              <a:tr h="27070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온도센서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697" marR="62697" marT="17334" marB="17334" anchor="ctr">
                    <a:lnL w="3556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설 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697" marR="62697" marT="17334" marB="17334" anchor="ctr">
                    <a:lnL w="3556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73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열전대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재질이 다른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개의 금속선을 한쪽을 접촉시키고 다른 한쪽을 일정한 온도로 유지하면 온도에 의존하는 열전력이 얻어지는 것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(seeback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효과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를 이용한 것이다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.</a:t>
                      </a: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73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금속 측온체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얇은 금속선의 온도에 따라 저항 값이 변화하는 것을 이용하는 온도센서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금속재료는 녹는점이 높고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(1768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℃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),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화학적으로 안정한 백금이 주로 이용됨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7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서미스터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저항체의 저항 값이 온도에 따라 변화하는 것을 이용한 센서로서 온도가 상승하면 저항값이 증가하는 정특성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(PTC),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저항값이 감소하는 부특성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(NTC)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이 있으며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어떤 온도에서 온도가 급격히 변하는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(CTR)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특성도 있다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.</a:t>
                      </a: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73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IC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온도센서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크게 다른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개의 트렌지스터의 베이스 에미터 간의 전압차가 절대 온도에 비례하는 것을 이용한 직접화한 센서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73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자기 온도 센서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강자성체에서는 어떤 일정 온도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큐리온도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까지 상승하면 급격히 자성을 잃어 버려 상자성체가 되는 현상을 응용한 것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7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서모 파일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열전대를 여러개 직렬로 접속해서 열전대의 열접점에 온도를 측정할 대상물에서 열방사를 모으는 것을 이용한 센서 모아진 방사열은 열전대의 측정 온도의 접점이 온도를 상승시키고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온도 상승에 따른 기전력이 온도 측정 대상물의 온도가 된다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.</a:t>
                      </a: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7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초전형 온도 센서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초전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소자의 자발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분극을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이용한 센서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LiTaO3, PbTIO3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는 정상 상태에서는 자발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분극이라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부르는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분극이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있어서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측정 대상물에서 방사열이 있으면 자발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분극이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크게 변화가 생긴다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이 자발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분극에서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전하의 값을 측정하는 것이 측정 대상물의 온도가 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.</a:t>
                      </a:r>
                    </a:p>
                  </a:txBody>
                  <a:tcPr marL="62697" marR="62697" marT="17334" marB="17334" anchor="ctr">
                    <a:lnL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C7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35872" y="4221088"/>
            <a:ext cx="507605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=&gt;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자기온도센서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동녘M" pitchFamily="18" charset="-127"/>
              <a:ea typeface="HY동녘M" pitchFamily="18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자기온도센서는 높은 신뢰성과 뛰어난 내환경성</a:t>
            </a: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, </a:t>
            </a:r>
            <a:r>
              <a:rPr kumimoji="1" lang="ko-KR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저잡음</a:t>
            </a: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, 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취급의 간편성의 특징을 가지고 있어 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동녘M" pitchFamily="18" charset="-127"/>
              <a:ea typeface="HY동녘M" pitchFamily="18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자동차나 에어컨 복사기 등의 각종 기기의 습도제어</a:t>
            </a: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, 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과열 감시용으로 널리 사용되어 집니다</a:t>
            </a: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.</a:t>
            </a:r>
            <a:endParaRPr kumimoji="1" lang="en-US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동녘M" pitchFamily="18" charset="-127"/>
              <a:ea typeface="HY동녘M" pitchFamily="18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동녘M" pitchFamily="18" charset="-127"/>
              <a:ea typeface="HY동녘M" pitchFamily="18" charset="-127"/>
              <a:cs typeface="굴림" pitchFamily="50" charset="-127"/>
            </a:endParaRPr>
          </a:p>
        </p:txBody>
      </p:sp>
      <p:pic>
        <p:nvPicPr>
          <p:cNvPr id="11265" name="_x237856256" descr="EMB0000036c34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12625"/>
            <a:ext cx="2016224" cy="219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_x237857136" descr="EMB0000036c34e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908720"/>
            <a:ext cx="3572705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-35872" y="764704"/>
            <a:ext cx="489654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=&gt;IC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온도센서</a:t>
            </a:r>
            <a:endParaRPr kumimoji="1" lang="en-US" altLang="ko-K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Y동녘M" pitchFamily="18" charset="-127"/>
              <a:ea typeface="HY동녘M" pitchFamily="18" charset="-127"/>
              <a:cs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동녘M" pitchFamily="18" charset="-127"/>
              <a:ea typeface="HY동녘M" pitchFamily="18" charset="-127"/>
              <a:cs typeface="굴림" pitchFamily="50" charset="-127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1" lang="ko-KR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여러가지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 신호회로와</a:t>
            </a:r>
            <a:r>
              <a:rPr kumimoji="1" lang="ko-KR" alt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 </a:t>
            </a:r>
            <a:r>
              <a:rPr kumimoji="1" lang="ko-KR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감온소자가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 일체화되어 있기</a:t>
            </a:r>
            <a:r>
              <a:rPr kumimoji="1" lang="ko-KR" alt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 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때문에 외부에서의 회로조작을 거의 필요로</a:t>
            </a:r>
            <a:r>
              <a:rPr kumimoji="1" lang="ko-KR" altLang="en-US" dirty="0" smtClean="0">
                <a:latin typeface="HY동녘M" pitchFamily="18" charset="-127"/>
                <a:ea typeface="HY동녘M" pitchFamily="18" charset="-127"/>
                <a:cs typeface="굴림" pitchFamily="50" charset="-127"/>
              </a:rPr>
              <a:t> 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하지 않습니다</a:t>
            </a: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1" lang="en-US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동녘M" pitchFamily="18" charset="-127"/>
              <a:ea typeface="HY동녘M" pitchFamily="18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2. 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좁은 범위의 온도측정에 많이 사용됩니다</a:t>
            </a: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동녘M" pitchFamily="18" charset="-127"/>
              <a:ea typeface="HY동녘M" pitchFamily="18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3. 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많은 인터페이스 유형에서 </a:t>
            </a:r>
            <a:r>
              <a:rPr kumimoji="1" lang="ko-KR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사용할수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굴림" pitchFamily="50" charset="-127"/>
              </a:rPr>
              <a:t> 있습니다</a:t>
            </a: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동녘M" pitchFamily="18" charset="-127"/>
                <a:ea typeface="HY동녘M" pitchFamily="18" charset="-127"/>
                <a:cs typeface="함초롬바탕" pitchFamily="18" charset="-127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79512" y="260648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온도센서의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종류</a:t>
            </a:r>
          </a:p>
        </p:txBody>
      </p:sp>
    </p:spTree>
    <p:extLst>
      <p:ext uri="{BB962C8B-B14F-4D97-AF65-F5344CB8AC3E}">
        <p14:creationId xmlns:p14="http://schemas.microsoft.com/office/powerpoint/2010/main" val="351660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50</TotalTime>
  <Words>577</Words>
  <Application>Microsoft Office PowerPoint</Application>
  <PresentationFormat>화면 슬라이드 쇼(4:3)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고구려 벽화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TG</dc:creator>
  <cp:lastModifiedBy>TG</cp:lastModifiedBy>
  <cp:revision>5</cp:revision>
  <dcterms:created xsi:type="dcterms:W3CDTF">2016-10-31T06:37:40Z</dcterms:created>
  <dcterms:modified xsi:type="dcterms:W3CDTF">2016-10-31T07:28:24Z</dcterms:modified>
</cp:coreProperties>
</file>