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3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CC557-B117-4268-932E-B67D043D15BB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A564C-6FAE-4135-99B4-C30EE7BDA81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33263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A564C-6FAE-4135-99B4-C30EE7BDA81A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6346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1177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1230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5064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047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3965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3531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131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8726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76645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1606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6108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5578D-B22E-4954-ACE6-7B30989C3AB2}" type="datetimeFigureOut">
              <a:rPr lang="ko-KR" altLang="en-US" smtClean="0"/>
              <a:pPr/>
              <a:t>2017-12-05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2604A-35DA-4702-B3A6-A0BED8BA59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91682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470025"/>
          </a:xfrm>
        </p:spPr>
        <p:txBody>
          <a:bodyPr>
            <a:noAutofit/>
          </a:bodyPr>
          <a:lstStyle/>
          <a:p>
            <a:r>
              <a:rPr lang="ko-KR" altLang="en-US" dirty="0" smtClean="0"/>
              <a:t>릴레이 인터페이스 구동 회로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051720" y="3429000"/>
            <a:ext cx="6400800" cy="1752600"/>
          </a:xfrm>
        </p:spPr>
        <p:txBody>
          <a:bodyPr/>
          <a:lstStyle/>
          <a:p>
            <a:pPr algn="r"/>
            <a:r>
              <a:rPr lang="ko-KR" altLang="en-US" dirty="0" smtClean="0">
                <a:solidFill>
                  <a:schemeClr val="tx1"/>
                </a:solidFill>
              </a:rPr>
              <a:t>반도체 전자과 </a:t>
            </a:r>
            <a:r>
              <a:rPr lang="en-US" altLang="ko-KR" dirty="0" smtClean="0">
                <a:solidFill>
                  <a:schemeClr val="tx1"/>
                </a:solidFill>
              </a:rPr>
              <a:t>C</a:t>
            </a:r>
            <a:r>
              <a:rPr lang="ko-KR" altLang="en-US" dirty="0" smtClean="0">
                <a:solidFill>
                  <a:schemeClr val="tx1"/>
                </a:solidFill>
              </a:rPr>
              <a:t>반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r"/>
            <a:r>
              <a:rPr lang="ko-KR" altLang="en-US" dirty="0" smtClean="0">
                <a:solidFill>
                  <a:schemeClr val="tx1"/>
                </a:solidFill>
              </a:rPr>
              <a:t>발표자</a:t>
            </a:r>
            <a:r>
              <a:rPr lang="en-US" altLang="ko-KR" dirty="0" smtClean="0">
                <a:solidFill>
                  <a:schemeClr val="tx1"/>
                </a:solidFill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</a:rPr>
              <a:t>서기택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r"/>
            <a:r>
              <a:rPr lang="ko-KR" altLang="en-US" dirty="0" smtClean="0">
                <a:solidFill>
                  <a:schemeClr val="tx1"/>
                </a:solidFill>
              </a:rPr>
              <a:t>조원</a:t>
            </a:r>
            <a:r>
              <a:rPr lang="en-US" altLang="ko-KR" dirty="0" smtClean="0">
                <a:solidFill>
                  <a:schemeClr val="tx1"/>
                </a:solidFill>
              </a:rPr>
              <a:t>:</a:t>
            </a:r>
            <a:r>
              <a:rPr lang="ko-KR" altLang="en-US" dirty="0" smtClean="0">
                <a:solidFill>
                  <a:schemeClr val="tx1"/>
                </a:solidFill>
              </a:rPr>
              <a:t>김대식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err="1" smtClean="0">
                <a:solidFill>
                  <a:schemeClr val="tx1"/>
                </a:solidFill>
              </a:rPr>
              <a:t>안초석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>
                <a:solidFill>
                  <a:schemeClr val="tx1"/>
                </a:solidFill>
              </a:rPr>
              <a:t>최승수 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973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 smtClean="0"/>
              <a:t>목차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ko-KR" altLang="en-US" dirty="0" smtClean="0"/>
              <a:t>부품설명 </a:t>
            </a:r>
            <a:endParaRPr lang="en-US" altLang="ko-KR" dirty="0" smtClean="0"/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ko-KR" altLang="en-US" dirty="0" smtClean="0"/>
              <a:t>작동원리</a:t>
            </a:r>
            <a:endParaRPr lang="en-US" altLang="ko-KR" dirty="0" smtClean="0"/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ko-KR" altLang="en-US" dirty="0" smtClean="0"/>
              <a:t>릴레이 인터페이스 구동 회로 설계</a:t>
            </a:r>
            <a:endParaRPr lang="en-US" altLang="ko-KR" dirty="0" smtClean="0"/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xmlns="" val="308543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릴레이의 부품설명</a:t>
            </a:r>
            <a:endParaRPr lang="ko-KR" altLang="en-US" dirty="0"/>
          </a:p>
        </p:txBody>
      </p:sp>
      <p:pic>
        <p:nvPicPr>
          <p:cNvPr id="1026" name="Picture 2" descr="http://postfiles9.naver.net/20150821_296/roboholic84_1440147742272Xc9nl_PNG/%C1%A6%B8%F1_%BE%F8%C0%BD.png?type=w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196752"/>
            <a:ext cx="2520280" cy="2681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340768"/>
            <a:ext cx="4418004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2400" dirty="0" smtClean="0"/>
              <a:t>릴레이란</a:t>
            </a:r>
            <a:r>
              <a:rPr lang="en-US" altLang="ko-KR" sz="2400" dirty="0" smtClean="0"/>
              <a:t>?</a:t>
            </a:r>
          </a:p>
          <a:p>
            <a:r>
              <a:rPr lang="ko-KR" altLang="en-US" dirty="0" smtClean="0">
                <a:solidFill>
                  <a:schemeClr val="bg1"/>
                </a:solidFill>
              </a:rPr>
              <a:t>입력이 어떤 값에 도달하였을 때 작동하여 다른 회로를 개폐하는 장치로서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접점이 있는 릴레이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서멀</a:t>
            </a:r>
            <a:r>
              <a:rPr lang="en-US" altLang="ko-KR" dirty="0" smtClean="0"/>
              <a:t>(thermal) </a:t>
            </a:r>
            <a:r>
              <a:rPr lang="ko-KR" altLang="en-US" dirty="0" smtClean="0"/>
              <a:t>릴레이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압력 릴레이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광 릴레이 등이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3789040"/>
            <a:ext cx="82859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/>
              <a:t>릴레이의 특성</a:t>
            </a:r>
            <a:endParaRPr lang="en-US" altLang="ko-K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트랜지스터나 </a:t>
            </a:r>
            <a:r>
              <a:rPr lang="en-US" altLang="ko-KR" sz="1600" dirty="0" smtClean="0"/>
              <a:t>FET </a:t>
            </a:r>
            <a:r>
              <a:rPr lang="ko-KR" altLang="en-US" sz="1600" dirty="0" smtClean="0"/>
              <a:t>의 증폭된 신호를 받아 릴레이를 구동하는 것은 가능합니다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증폭된 </a:t>
            </a:r>
            <a:r>
              <a:rPr lang="ko-KR" altLang="en-US" sz="1600" dirty="0" err="1" smtClean="0"/>
              <a:t>스위칭</a:t>
            </a:r>
            <a:r>
              <a:rPr lang="ko-KR" altLang="en-US" sz="1600" dirty="0" smtClean="0"/>
              <a:t> 출력부분의 전압을 알면 여기에 맞는 릴레이를 적용하면 됩니다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그러나 증폭소자가 손상되어 </a:t>
            </a:r>
            <a:r>
              <a:rPr lang="ko-KR" altLang="en-US" sz="1600" dirty="0" err="1" smtClean="0"/>
              <a:t>스위칭</a:t>
            </a:r>
            <a:r>
              <a:rPr lang="ko-KR" altLang="en-US" sz="1600" dirty="0" smtClean="0"/>
              <a:t> 기능을 할 수 없는 경우 이를 대체하는 방법으로 릴레이를 사용하는 경우에는 문제가 있습니다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구동신호를 이용하여 릴레이를 직접 구동 하기는 어렵습니다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릴레이 제품 중 가장 낮은 구동전압은 </a:t>
            </a:r>
            <a:r>
              <a:rPr lang="en-US" altLang="ko-KR" sz="1600" dirty="0" smtClean="0"/>
              <a:t>5V </a:t>
            </a:r>
            <a:r>
              <a:rPr lang="ko-KR" altLang="en-US" sz="1600" dirty="0" smtClean="0"/>
              <a:t>이상이고 전류는 약 </a:t>
            </a:r>
            <a:r>
              <a:rPr lang="en-US" altLang="ko-KR" sz="1600" dirty="0" smtClean="0"/>
              <a:t>20mA</a:t>
            </a:r>
            <a:r>
              <a:rPr lang="ko-KR" altLang="en-US" sz="1600" dirty="0" smtClean="0"/>
              <a:t>이상이 되여야 합니다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　전자식 스위치의 증폭 신호 값이 </a:t>
            </a:r>
            <a:r>
              <a:rPr lang="en-US" altLang="ko-KR" sz="1600" dirty="0" smtClean="0"/>
              <a:t>5V </a:t>
            </a:r>
            <a:r>
              <a:rPr lang="ko-KR" altLang="en-US" sz="1600" dirty="0" smtClean="0"/>
              <a:t>이상의 전압에 </a:t>
            </a:r>
            <a:r>
              <a:rPr lang="en-US" altLang="ko-KR" sz="1600" dirty="0" smtClean="0"/>
              <a:t>20mA </a:t>
            </a:r>
            <a:r>
              <a:rPr lang="ko-KR" altLang="en-US" sz="1600" dirty="0" smtClean="0"/>
              <a:t>이상의 출력이 된다면　릴레이를 직접 구동 할 수 있습니다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2093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539552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/>
              <a:t>2</a:t>
            </a:r>
            <a:r>
              <a:rPr lang="en-US" altLang="ko-KR" dirty="0" smtClean="0"/>
              <a:t>.</a:t>
            </a:r>
            <a:r>
              <a:rPr lang="ko-KR" altLang="en-US" dirty="0" smtClean="0"/>
              <a:t>릴레이의 작동원리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3598" y="1700808"/>
            <a:ext cx="69487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그렇다면 릴레이는 어떤 원리로 </a:t>
            </a:r>
            <a:r>
              <a:rPr lang="ko-KR" altLang="en-US" sz="2000" b="1" dirty="0" smtClean="0"/>
              <a:t>작동 하는 걸까요</a:t>
            </a:r>
            <a:r>
              <a:rPr lang="en-US" altLang="ko-KR" sz="2000" b="1" dirty="0"/>
              <a:t>?</a:t>
            </a:r>
            <a:endParaRPr lang="ko-KR" altLang="en-US" sz="2000" dirty="0"/>
          </a:p>
          <a:p>
            <a:r>
              <a:rPr lang="ko-KR" altLang="en-US" sz="1600" b="1" dirty="0" smtClean="0"/>
              <a:t>​</a:t>
            </a:r>
            <a:r>
              <a:rPr lang="ko-KR" altLang="en-US" sz="1600" dirty="0" smtClean="0"/>
              <a:t>릴레이는 </a:t>
            </a:r>
            <a:r>
              <a:rPr lang="ko-KR" altLang="en-US" sz="1600" dirty="0"/>
              <a:t>내부에 </a:t>
            </a:r>
            <a:r>
              <a:rPr lang="en-US" altLang="ko-KR" sz="1600" dirty="0"/>
              <a:t>'</a:t>
            </a:r>
            <a:r>
              <a:rPr lang="ko-KR" altLang="en-US" sz="1600" dirty="0"/>
              <a:t>전자석</a:t>
            </a:r>
            <a:r>
              <a:rPr lang="en-US" altLang="ko-KR" sz="1600" dirty="0"/>
              <a:t>'(</a:t>
            </a:r>
            <a:r>
              <a:rPr lang="ko-KR" altLang="en-US" sz="1600" dirty="0"/>
              <a:t>코일</a:t>
            </a:r>
            <a:r>
              <a:rPr lang="en-US" altLang="ko-KR" sz="1600" dirty="0"/>
              <a:t>)</a:t>
            </a:r>
            <a:r>
              <a:rPr lang="ko-KR" altLang="en-US" sz="1600" dirty="0"/>
              <a:t>을 포함하고 있습니다</a:t>
            </a:r>
            <a:r>
              <a:rPr lang="en-US" altLang="ko-KR" sz="1600" dirty="0"/>
              <a:t>. </a:t>
            </a:r>
            <a:r>
              <a:rPr lang="ko-KR" altLang="en-US" sz="1600" dirty="0"/>
              <a:t>이 </a:t>
            </a:r>
            <a:r>
              <a:rPr lang="ko-KR" altLang="en-US" sz="1600" b="1" dirty="0"/>
              <a:t>전자석은 전류가 </a:t>
            </a:r>
            <a:r>
              <a:rPr lang="ko-KR" altLang="en-US" sz="1600" b="1" dirty="0" smtClean="0"/>
              <a:t>통하게 되면 자석이 되는 </a:t>
            </a:r>
            <a:r>
              <a:rPr lang="ko-KR" altLang="en-US" sz="1600" b="1" dirty="0"/>
              <a:t>성질</a:t>
            </a:r>
            <a:r>
              <a:rPr lang="ko-KR" altLang="en-US" sz="1600" dirty="0"/>
              <a:t>을 갖고 있습니다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r>
              <a:rPr lang="ko-KR" altLang="en-US" sz="1600" dirty="0"/>
              <a:t>때문에 전원을 </a:t>
            </a:r>
            <a:r>
              <a:rPr lang="ko-KR" altLang="en-US" sz="1600" dirty="0" smtClean="0"/>
              <a:t>공급 하게 되면 </a:t>
            </a:r>
            <a:r>
              <a:rPr lang="ko-KR" altLang="en-US" sz="1600" dirty="0"/>
              <a:t>릴레이 내부에 전자석이 </a:t>
            </a:r>
            <a:r>
              <a:rPr lang="ko-KR" altLang="en-US" sz="1600" dirty="0" smtClean="0"/>
              <a:t>자석이 되어 </a:t>
            </a:r>
            <a:r>
              <a:rPr lang="ko-KR" altLang="en-US" sz="1600" dirty="0"/>
              <a:t>옆에 있던 </a:t>
            </a:r>
            <a:r>
              <a:rPr lang="ko-KR" altLang="en-US" sz="1600" dirty="0" err="1"/>
              <a:t>철편을</a:t>
            </a:r>
            <a:r>
              <a:rPr lang="ko-KR" altLang="en-US" sz="1600" dirty="0"/>
              <a:t> 끌어당겨 스위치가 </a:t>
            </a:r>
            <a:r>
              <a:rPr lang="en-US" altLang="ko-KR" sz="1600" dirty="0"/>
              <a:t>ON </a:t>
            </a:r>
            <a:r>
              <a:rPr lang="ko-KR" altLang="en-US" sz="1600" dirty="0"/>
              <a:t>이 </a:t>
            </a:r>
            <a:r>
              <a:rPr lang="ko-KR" altLang="en-US" sz="1600" dirty="0" smtClean="0"/>
              <a:t>되는 것입니다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r>
              <a:rPr lang="ko-KR" altLang="en-US" sz="1600" dirty="0"/>
              <a:t>릴레이는 여러 종류가 있지만</a:t>
            </a:r>
            <a:r>
              <a:rPr lang="en-US" altLang="ko-KR" sz="1600" dirty="0"/>
              <a:t>, </a:t>
            </a:r>
            <a:r>
              <a:rPr lang="ko-KR" altLang="en-US" sz="1600" dirty="0"/>
              <a:t>모두 이러한 원리로 </a:t>
            </a:r>
            <a:r>
              <a:rPr lang="ko-KR" altLang="en-US" sz="1600" dirty="0" smtClean="0"/>
              <a:t>작동합니다</a:t>
            </a:r>
            <a:endParaRPr lang="ko-KR" altLang="en-US" sz="1600" dirty="0"/>
          </a:p>
        </p:txBody>
      </p:sp>
      <p:pic>
        <p:nvPicPr>
          <p:cNvPr id="2050" name="Picture 2" descr="C:\Users\TG\Desktop\gg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128256"/>
            <a:ext cx="258127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27984" y="3997304"/>
            <a:ext cx="32763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3,4</a:t>
            </a:r>
            <a:r>
              <a:rPr lang="ko-KR" altLang="en-US" sz="1600" dirty="0"/>
              <a:t>번으로 </a:t>
            </a:r>
            <a:r>
              <a:rPr lang="en-US" altLang="ko-KR" sz="1600" dirty="0"/>
              <a:t>5VDC (</a:t>
            </a:r>
            <a:r>
              <a:rPr lang="ko-KR" altLang="en-US" sz="1600" dirty="0"/>
              <a:t>구동전압</a:t>
            </a:r>
            <a:r>
              <a:rPr lang="en-US" altLang="ko-KR" sz="1600" dirty="0"/>
              <a:t>)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입력 시 </a:t>
            </a:r>
            <a:r>
              <a:rPr lang="ko-KR" altLang="en-US" sz="1600" dirty="0"/>
              <a:t>코일에 전류가 흐르며 </a:t>
            </a:r>
            <a:r>
              <a:rPr lang="ko-KR" altLang="en-US" sz="1600" dirty="0" smtClean="0"/>
              <a:t>자석이 됨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r>
              <a:rPr lang="ko-KR" altLang="en-US" sz="1600" dirty="0"/>
              <a:t>코일이 </a:t>
            </a:r>
            <a:r>
              <a:rPr lang="ko-KR" altLang="en-US" sz="1600" dirty="0" smtClean="0"/>
              <a:t>자석이 되면 </a:t>
            </a:r>
            <a:r>
              <a:rPr lang="ko-KR" altLang="en-US" sz="1600" dirty="0" err="1"/>
              <a:t>철편</a:t>
            </a:r>
            <a:r>
              <a:rPr lang="en-US" altLang="ko-KR" sz="1600" dirty="0"/>
              <a:t>(</a:t>
            </a:r>
            <a:r>
              <a:rPr lang="ko-KR" altLang="en-US" sz="1600" dirty="0"/>
              <a:t>스위치</a:t>
            </a:r>
            <a:r>
              <a:rPr lang="en-US" altLang="ko-KR" sz="1600" dirty="0"/>
              <a:t>)</a:t>
            </a:r>
            <a:r>
              <a:rPr lang="ko-KR" altLang="en-US" sz="1600" dirty="0"/>
              <a:t>을 끌어당겨 스위치가 </a:t>
            </a:r>
            <a:r>
              <a:rPr lang="en-US" altLang="ko-KR" sz="1600" dirty="0"/>
              <a:t>ON</a:t>
            </a:r>
            <a:r>
              <a:rPr lang="ko-KR" altLang="en-US" sz="1600" dirty="0"/>
              <a:t>됨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r>
              <a:rPr lang="en-US" altLang="ko-KR" sz="1600" dirty="0"/>
              <a:t>1,2</a:t>
            </a:r>
            <a:r>
              <a:rPr lang="ko-KR" altLang="en-US" sz="1600" dirty="0"/>
              <a:t>번이 연결</a:t>
            </a:r>
            <a:r>
              <a:rPr lang="en-US" altLang="ko-KR" sz="1600" dirty="0"/>
              <a:t>(</a:t>
            </a:r>
            <a:r>
              <a:rPr lang="ko-KR" altLang="en-US" sz="1600" dirty="0"/>
              <a:t>스위치 </a:t>
            </a:r>
            <a:r>
              <a:rPr lang="en-US" altLang="ko-KR" sz="1600" dirty="0"/>
              <a:t>ON)</a:t>
            </a:r>
            <a:r>
              <a:rPr lang="ko-KR" altLang="en-US" sz="1600" dirty="0"/>
              <a:t>되어 </a:t>
            </a:r>
            <a:r>
              <a:rPr lang="en-US" altLang="ko-KR" sz="1600" dirty="0"/>
              <a:t>220VAC</a:t>
            </a:r>
            <a:r>
              <a:rPr lang="ko-KR" altLang="en-US" sz="1600" dirty="0"/>
              <a:t>가 흐르며 조명이 </a:t>
            </a:r>
            <a:r>
              <a:rPr lang="ko-KR" altLang="en-US" sz="1600" dirty="0" smtClean="0"/>
              <a:t>켜지게 됨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37018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                             </a:t>
            </a:r>
            <a:r>
              <a:rPr lang="en-US" altLang="ko-KR" sz="1100" dirty="0" err="1" smtClean="0"/>
              <a:t>ddddd</a:t>
            </a:r>
            <a:endParaRPr lang="en-US" altLang="ko-KR" dirty="0"/>
          </a:p>
          <a:p>
            <a:r>
              <a:rPr lang="en-US" altLang="ko-KR" dirty="0" smtClean="0"/>
              <a:t>                          </a:t>
            </a:r>
          </a:p>
          <a:p>
            <a:r>
              <a:rPr lang="en-US" altLang="ko-KR" dirty="0" smtClean="0"/>
              <a:t> 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                                                        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55227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</a:rPr>
              <a:t>릴레이 인터페이스 구동회로 설계도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8136904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88024" y="4869160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다이오드를 코일에서 발생하는 역기전력으로 인한 </a:t>
            </a:r>
            <a:r>
              <a:rPr lang="en-US" altLang="ko-KR" dirty="0" smtClean="0">
                <a:solidFill>
                  <a:schemeClr val="bg1"/>
                </a:solidFill>
              </a:rPr>
              <a:t>TR</a:t>
            </a:r>
            <a:r>
              <a:rPr lang="ko-KR" altLang="en-US" dirty="0" smtClean="0">
                <a:solidFill>
                  <a:schemeClr val="bg1"/>
                </a:solidFill>
              </a:rPr>
              <a:t>파손을 막아주는 역할입니다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110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ko-KR" altLang="en-US" sz="4000" dirty="0" smtClean="0"/>
              <a:t>이상으로 </a:t>
            </a:r>
            <a:r>
              <a:rPr lang="en-US" altLang="ko-KR" sz="4000" dirty="0" smtClean="0"/>
              <a:t>2</a:t>
            </a:r>
            <a:r>
              <a:rPr lang="ko-KR" altLang="en-US" sz="4000" dirty="0" smtClean="0"/>
              <a:t>조 발표 마치겠습니다</a:t>
            </a:r>
            <a:r>
              <a:rPr lang="en-US" altLang="ko-KR" sz="4000" dirty="0" smtClean="0"/>
              <a:t>.</a:t>
            </a:r>
          </a:p>
          <a:p>
            <a:pPr marL="0" indent="0" algn="r">
              <a:buNone/>
            </a:pPr>
            <a:r>
              <a:rPr lang="ko-KR" altLang="en-US" sz="4000" dirty="0" smtClean="0"/>
              <a:t>감사합니다</a:t>
            </a:r>
            <a:r>
              <a:rPr lang="en-US" altLang="ko-KR" sz="4000" dirty="0" smtClean="0"/>
              <a:t>.</a:t>
            </a:r>
            <a:endParaRPr lang="en-US" altLang="ko-KR" sz="4000" dirty="0" smtClean="0"/>
          </a:p>
        </p:txBody>
      </p:sp>
    </p:spTree>
    <p:extLst>
      <p:ext uri="{BB962C8B-B14F-4D97-AF65-F5344CB8AC3E}">
        <p14:creationId xmlns:p14="http://schemas.microsoft.com/office/powerpoint/2010/main" xmlns="" val="94265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260</Words>
  <Application>Microsoft Office PowerPoint</Application>
  <PresentationFormat>화면 슬라이드 쇼(4:3)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릴레이 인터페이스 구동 회로</vt:lpstr>
      <vt:lpstr>목차</vt:lpstr>
      <vt:lpstr>릴레이의 부품설명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릴레이 인터페이스 구동 회로</dc:title>
  <dc:creator>TG</dc:creator>
  <cp:lastModifiedBy>user</cp:lastModifiedBy>
  <cp:revision>6</cp:revision>
  <dcterms:created xsi:type="dcterms:W3CDTF">2017-12-04T06:53:19Z</dcterms:created>
  <dcterms:modified xsi:type="dcterms:W3CDTF">2017-12-04T16:14:11Z</dcterms:modified>
</cp:coreProperties>
</file>